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 id="2147483708" r:id="rId4"/>
  </p:sldMasterIdLst>
  <p:notesMasterIdLst>
    <p:notesMasterId r:id="rId24"/>
  </p:notesMasterIdLst>
  <p:handoutMasterIdLst>
    <p:handoutMasterId r:id="rId25"/>
  </p:handoutMasterIdLst>
  <p:sldIdLst>
    <p:sldId id="257" r:id="rId5"/>
    <p:sldId id="259" r:id="rId6"/>
    <p:sldId id="279" r:id="rId7"/>
    <p:sldId id="292" r:id="rId8"/>
    <p:sldId id="293" r:id="rId9"/>
    <p:sldId id="297" r:id="rId10"/>
    <p:sldId id="294" r:id="rId11"/>
    <p:sldId id="285" r:id="rId12"/>
    <p:sldId id="286" r:id="rId13"/>
    <p:sldId id="287" r:id="rId14"/>
    <p:sldId id="288" r:id="rId15"/>
    <p:sldId id="295" r:id="rId16"/>
    <p:sldId id="270" r:id="rId17"/>
    <p:sldId id="258" r:id="rId18"/>
    <p:sldId id="274" r:id="rId19"/>
    <p:sldId id="272" r:id="rId20"/>
    <p:sldId id="298" r:id="rId21"/>
    <p:sldId id="296" r:id="rId22"/>
    <p:sldId id="291" r:id="rId23"/>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BE488F-D4DB-4673-9703-4CB6ED0D1BE0}">
          <p14:sldIdLst>
            <p14:sldId id="257"/>
          </p14:sldIdLst>
        </p14:section>
        <p14:section name="Untitled Section" id="{A471D526-FEB5-47F1-AE14-7AF9B900C570}">
          <p14:sldIdLst>
            <p14:sldId id="259"/>
            <p14:sldId id="279"/>
            <p14:sldId id="292"/>
            <p14:sldId id="293"/>
            <p14:sldId id="297"/>
            <p14:sldId id="294"/>
            <p14:sldId id="285"/>
            <p14:sldId id="286"/>
            <p14:sldId id="287"/>
            <p14:sldId id="288"/>
            <p14:sldId id="295"/>
            <p14:sldId id="270"/>
            <p14:sldId id="258"/>
            <p14:sldId id="274"/>
            <p14:sldId id="272"/>
            <p14:sldId id="298"/>
            <p14:sldId id="296"/>
            <p14:sldId id="291"/>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1" autoAdjust="0"/>
    <p:restoredTop sz="94660"/>
  </p:normalViewPr>
  <p:slideViewPr>
    <p:cSldViewPr>
      <p:cViewPr varScale="1">
        <p:scale>
          <a:sx n="79" d="100"/>
          <a:sy n="79" d="100"/>
        </p:scale>
        <p:origin x="54" y="636"/>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96D4B-5F81-490B-A234-58E2430E402E}"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0567CFEC-CA00-48CE-B474-0F6B84A95D8E}">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BHC Solutions</a:t>
          </a:r>
          <a:endParaRPr lang="en-US" dirty="0">
            <a:solidFill>
              <a:schemeClr val="bg1"/>
            </a:solidFill>
          </a:endParaRPr>
        </a:p>
      </dgm:t>
    </dgm:pt>
    <dgm:pt modelId="{572FD999-ACDC-4D5B-944E-B17DD2087328}" type="parTrans" cxnId="{12B7E9EC-9E14-4771-9D1F-84AF9029252F}">
      <dgm:prSet/>
      <dgm:spPr/>
      <dgm:t>
        <a:bodyPr/>
        <a:lstStyle/>
        <a:p>
          <a:endParaRPr lang="en-US"/>
        </a:p>
      </dgm:t>
    </dgm:pt>
    <dgm:pt modelId="{202C37D2-A7DE-4FCE-A49C-0FF13ABE516D}" type="sibTrans" cxnId="{12B7E9EC-9E14-4771-9D1F-84AF9029252F}">
      <dgm:prSet/>
      <dgm:spPr/>
      <dgm:t>
        <a:bodyPr/>
        <a:lstStyle/>
        <a:p>
          <a:endParaRPr lang="en-US"/>
        </a:p>
      </dgm:t>
    </dgm:pt>
    <dgm:pt modelId="{8A8DAF2B-B7D0-4CD1-B496-2104EE82B7AB}">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CSO</a:t>
          </a:r>
          <a:endParaRPr lang="en-US" dirty="0">
            <a:solidFill>
              <a:schemeClr val="bg1"/>
            </a:solidFill>
          </a:endParaRPr>
        </a:p>
      </dgm:t>
    </dgm:pt>
    <dgm:pt modelId="{F6161118-4465-4BAD-8EB8-A541C9671F5A}" type="parTrans" cxnId="{A7604626-9ACB-45ED-AB42-14EECFB85036}">
      <dgm:prSet/>
      <dgm:spPr/>
      <dgm:t>
        <a:bodyPr/>
        <a:lstStyle/>
        <a:p>
          <a:endParaRPr lang="en-US"/>
        </a:p>
      </dgm:t>
    </dgm:pt>
    <dgm:pt modelId="{AC96DBD6-5197-4013-A753-079FA0AA6ECF}" type="sibTrans" cxnId="{A7604626-9ACB-45ED-AB42-14EECFB85036}">
      <dgm:prSet/>
      <dgm:spPr/>
      <dgm:t>
        <a:bodyPr/>
        <a:lstStyle/>
        <a:p>
          <a:endParaRPr lang="en-US"/>
        </a:p>
      </dgm:t>
    </dgm:pt>
    <dgm:pt modelId="{DC5CF90A-79BF-4DA9-BFC1-0FB0CC5F0800}">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Management</a:t>
          </a:r>
          <a:endParaRPr lang="en-US" dirty="0">
            <a:solidFill>
              <a:schemeClr val="bg1"/>
            </a:solidFill>
          </a:endParaRPr>
        </a:p>
      </dgm:t>
    </dgm:pt>
    <dgm:pt modelId="{93A5DD34-3668-47F5-836F-1539EBCA5C65}" type="parTrans" cxnId="{D0BA8403-3893-4802-8D4A-40C76CF9E0E4}">
      <dgm:prSet/>
      <dgm:spPr/>
      <dgm:t>
        <a:bodyPr/>
        <a:lstStyle/>
        <a:p>
          <a:endParaRPr lang="en-US"/>
        </a:p>
      </dgm:t>
    </dgm:pt>
    <dgm:pt modelId="{4F49827E-2781-41C3-8B4D-B88B6EABF382}" type="sibTrans" cxnId="{D0BA8403-3893-4802-8D4A-40C76CF9E0E4}">
      <dgm:prSet/>
      <dgm:spPr/>
      <dgm:t>
        <a:bodyPr/>
        <a:lstStyle/>
        <a:p>
          <a:endParaRPr lang="en-US"/>
        </a:p>
      </dgm:t>
    </dgm:pt>
    <dgm:pt modelId="{6353B426-6599-472C-BEF2-0F607C16489D}">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rgbClr val="002060"/>
              </a:solidFill>
            </a:rPr>
            <a:t>Beneficiary</a:t>
          </a:r>
          <a:endParaRPr lang="en-US" dirty="0">
            <a:solidFill>
              <a:srgbClr val="002060"/>
            </a:solidFill>
          </a:endParaRPr>
        </a:p>
      </dgm:t>
    </dgm:pt>
    <dgm:pt modelId="{99DA9025-C9F4-47BF-915B-2F5FBF2E540F}" type="parTrans" cxnId="{67CFAEB9-3199-4ADB-9DB7-32451A19DBE0}">
      <dgm:prSet/>
      <dgm:spPr/>
      <dgm:t>
        <a:bodyPr/>
        <a:lstStyle/>
        <a:p>
          <a:endParaRPr lang="en-US"/>
        </a:p>
      </dgm:t>
    </dgm:pt>
    <dgm:pt modelId="{3025D123-4D98-43BE-89BF-B4539F62F33B}" type="sibTrans" cxnId="{67CFAEB9-3199-4ADB-9DB7-32451A19DBE0}">
      <dgm:prSet/>
      <dgm:spPr/>
      <dgm:t>
        <a:bodyPr/>
        <a:lstStyle/>
        <a:p>
          <a:endParaRPr lang="en-US"/>
        </a:p>
      </dgm:t>
    </dgm:pt>
    <dgm:pt modelId="{E87F81B6-4E76-46A8-A47C-B0C1D7F64B3F}">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Nomination from District </a:t>
          </a:r>
          <a:endParaRPr lang="en-US" dirty="0">
            <a:solidFill>
              <a:schemeClr val="bg1"/>
            </a:solidFill>
          </a:endParaRPr>
        </a:p>
      </dgm:t>
    </dgm:pt>
    <dgm:pt modelId="{B04247B0-F96E-477D-8CC1-D40837A0AF1A}" type="parTrans" cxnId="{EB31A19B-6395-4C97-8DE7-3A2653F57BFE}">
      <dgm:prSet/>
      <dgm:spPr/>
      <dgm:t>
        <a:bodyPr/>
        <a:lstStyle/>
        <a:p>
          <a:endParaRPr lang="en-US"/>
        </a:p>
      </dgm:t>
    </dgm:pt>
    <dgm:pt modelId="{9C6BAEC4-0E52-47D3-9E9F-F8DB195927AE}" type="sibTrans" cxnId="{EB31A19B-6395-4C97-8DE7-3A2653F57BFE}">
      <dgm:prSet/>
      <dgm:spPr/>
      <dgm:t>
        <a:bodyPr/>
        <a:lstStyle/>
        <a:p>
          <a:endParaRPr lang="en-US"/>
        </a:p>
      </dgm:t>
    </dgm:pt>
    <dgm:pt modelId="{242A0271-3F65-43D9-9950-6D384379DF40}">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Feasibility Levels</a:t>
          </a:r>
          <a:endParaRPr lang="en-US" dirty="0">
            <a:solidFill>
              <a:schemeClr val="bg1"/>
            </a:solidFill>
          </a:endParaRPr>
        </a:p>
      </dgm:t>
    </dgm:pt>
    <dgm:pt modelId="{60D4B428-98C8-4608-AAE8-0BEAEC4EDAB6}" type="parTrans" cxnId="{B560B6CE-1792-4437-AC09-3334013F6115}">
      <dgm:prSet/>
      <dgm:spPr/>
      <dgm:t>
        <a:bodyPr/>
        <a:lstStyle/>
        <a:p>
          <a:endParaRPr lang="en-US"/>
        </a:p>
      </dgm:t>
    </dgm:pt>
    <dgm:pt modelId="{55938F91-4119-471E-B7C6-589274076014}" type="sibTrans" cxnId="{B560B6CE-1792-4437-AC09-3334013F6115}">
      <dgm:prSet/>
      <dgm:spPr/>
      <dgm:t>
        <a:bodyPr/>
        <a:lstStyle/>
        <a:p>
          <a:endParaRPr lang="en-US"/>
        </a:p>
      </dgm:t>
    </dgm:pt>
    <dgm:pt modelId="{B8307415-1A96-4E23-BA72-3AF48125D7CD}">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Froward</a:t>
          </a:r>
          <a:r>
            <a:rPr lang="en-US" dirty="0" smtClean="0"/>
            <a:t> </a:t>
          </a:r>
          <a:r>
            <a:rPr lang="en-US" dirty="0" smtClean="0">
              <a:solidFill>
                <a:schemeClr val="bg1"/>
              </a:solidFill>
            </a:rPr>
            <a:t>to BHC</a:t>
          </a:r>
          <a:endParaRPr lang="en-US" dirty="0">
            <a:solidFill>
              <a:schemeClr val="bg1"/>
            </a:solidFill>
          </a:endParaRPr>
        </a:p>
      </dgm:t>
    </dgm:pt>
    <dgm:pt modelId="{DB33778A-ECD6-4529-B440-B313CB978456}" type="parTrans" cxnId="{7C6CD1BC-9B32-40A0-AD73-DB8093E97458}">
      <dgm:prSet/>
      <dgm:spPr/>
      <dgm:t>
        <a:bodyPr/>
        <a:lstStyle/>
        <a:p>
          <a:endParaRPr lang="en-US"/>
        </a:p>
      </dgm:t>
    </dgm:pt>
    <dgm:pt modelId="{C71E55FE-F0C3-4831-9CC9-4F0107BDDFDF}" type="sibTrans" cxnId="{7C6CD1BC-9B32-40A0-AD73-DB8093E97458}">
      <dgm:prSet/>
      <dgm:spPr/>
      <dgm:t>
        <a:bodyPr/>
        <a:lstStyle/>
        <a:p>
          <a:endParaRPr lang="en-US"/>
        </a:p>
      </dgm:t>
    </dgm:pt>
    <dgm:pt modelId="{49C76D97-5D59-49DC-801F-2AAF3259205E}">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Project Director</a:t>
          </a:r>
          <a:endParaRPr lang="en-US" dirty="0">
            <a:solidFill>
              <a:schemeClr val="bg1"/>
            </a:solidFill>
          </a:endParaRPr>
        </a:p>
      </dgm:t>
    </dgm:pt>
    <dgm:pt modelId="{47C809DA-02F2-417B-9F04-8743404EFA29}" type="parTrans" cxnId="{20586BC3-5BAA-4484-8657-3EE0752B80B9}">
      <dgm:prSet/>
      <dgm:spPr/>
      <dgm:t>
        <a:bodyPr/>
        <a:lstStyle/>
        <a:p>
          <a:endParaRPr lang="en-US"/>
        </a:p>
      </dgm:t>
    </dgm:pt>
    <dgm:pt modelId="{24AA4C81-1933-47E6-99A5-F37BC0CF0F5A}" type="sibTrans" cxnId="{20586BC3-5BAA-4484-8657-3EE0752B80B9}">
      <dgm:prSet/>
      <dgm:spPr/>
      <dgm:t>
        <a:bodyPr/>
        <a:lstStyle/>
        <a:p>
          <a:endParaRPr lang="en-US"/>
        </a:p>
      </dgm:t>
    </dgm:pt>
    <dgm:pt modelId="{DE447F70-D867-472D-BC6B-22F333D17552}">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Finance</a:t>
          </a:r>
          <a:endParaRPr lang="en-US" dirty="0">
            <a:solidFill>
              <a:schemeClr val="bg1"/>
            </a:solidFill>
          </a:endParaRPr>
        </a:p>
      </dgm:t>
    </dgm:pt>
    <dgm:pt modelId="{8C6C7DB4-2754-4CF5-9E69-62C06C1D90EE}" type="parTrans" cxnId="{BBC2D48D-66B1-4A3F-B869-0E4E15360791}">
      <dgm:prSet/>
      <dgm:spPr/>
      <dgm:t>
        <a:bodyPr/>
        <a:lstStyle/>
        <a:p>
          <a:endParaRPr lang="en-US"/>
        </a:p>
      </dgm:t>
    </dgm:pt>
    <dgm:pt modelId="{148E0AE6-4596-4669-8F35-78B4DD31F749}" type="sibTrans" cxnId="{BBC2D48D-66B1-4A3F-B869-0E4E15360791}">
      <dgm:prSet/>
      <dgm:spPr/>
      <dgm:t>
        <a:bodyPr/>
        <a:lstStyle/>
        <a:p>
          <a:endParaRPr lang="en-US"/>
        </a:p>
      </dgm:t>
    </dgm:pt>
    <dgm:pt modelId="{95101B1B-4F99-4008-BBE5-22571174A813}">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Engineering Dept</a:t>
          </a:r>
          <a:r>
            <a:rPr lang="en-US" dirty="0" smtClean="0"/>
            <a:t>.</a:t>
          </a:r>
          <a:endParaRPr lang="en-US" dirty="0"/>
        </a:p>
      </dgm:t>
    </dgm:pt>
    <dgm:pt modelId="{A1192148-2EC5-4173-B16C-86619F04FDB2}" type="parTrans" cxnId="{DBF1A729-A7ED-4D13-B7FC-769B54C0C6F0}">
      <dgm:prSet/>
      <dgm:spPr/>
      <dgm:t>
        <a:bodyPr/>
        <a:lstStyle/>
        <a:p>
          <a:endParaRPr lang="en-US"/>
        </a:p>
      </dgm:t>
    </dgm:pt>
    <dgm:pt modelId="{2989AA27-AC4D-402C-A33C-920A706DBDFF}" type="sibTrans" cxnId="{DBF1A729-A7ED-4D13-B7FC-769B54C0C6F0}">
      <dgm:prSet/>
      <dgm:spPr/>
      <dgm:t>
        <a:bodyPr/>
        <a:lstStyle/>
        <a:p>
          <a:endParaRPr lang="en-US"/>
        </a:p>
      </dgm:t>
    </dgm:pt>
    <dgm:pt modelId="{F6CB6B60-4E2E-4FE5-B0CD-9610718A43CB}">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Fund Release</a:t>
          </a:r>
          <a:endParaRPr lang="en-US" dirty="0">
            <a:solidFill>
              <a:schemeClr val="bg1"/>
            </a:solidFill>
          </a:endParaRPr>
        </a:p>
      </dgm:t>
    </dgm:pt>
    <dgm:pt modelId="{87AB7165-E93E-4EF6-B482-EDE439069116}" type="parTrans" cxnId="{F4E563FE-EE4B-4AAA-9DDD-840822E659C9}">
      <dgm:prSet/>
      <dgm:spPr/>
      <dgm:t>
        <a:bodyPr/>
        <a:lstStyle/>
        <a:p>
          <a:endParaRPr lang="en-US"/>
        </a:p>
      </dgm:t>
    </dgm:pt>
    <dgm:pt modelId="{C0B36D84-C3FF-4FA4-93B6-DADD02B561C3}" type="sibTrans" cxnId="{F4E563FE-EE4B-4AAA-9DDD-840822E659C9}">
      <dgm:prSet/>
      <dgm:spPr/>
      <dgm:t>
        <a:bodyPr/>
        <a:lstStyle/>
        <a:p>
          <a:endParaRPr lang="en-US"/>
        </a:p>
      </dgm:t>
    </dgm:pt>
    <dgm:pt modelId="{71007426-D60F-4E80-BA2A-08B853FC6976}">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Verification by team</a:t>
          </a:r>
          <a:endParaRPr lang="en-US" dirty="0">
            <a:solidFill>
              <a:schemeClr val="bg1"/>
            </a:solidFill>
          </a:endParaRPr>
        </a:p>
      </dgm:t>
    </dgm:pt>
    <dgm:pt modelId="{487B4188-73B4-42AE-A702-981EB2C72CB0}" type="parTrans" cxnId="{D2262A12-D209-491F-AF63-1FE6BD9B2A6A}">
      <dgm:prSet/>
      <dgm:spPr/>
      <dgm:t>
        <a:bodyPr/>
        <a:lstStyle/>
        <a:p>
          <a:endParaRPr lang="en-US"/>
        </a:p>
      </dgm:t>
    </dgm:pt>
    <dgm:pt modelId="{6984D62F-F77A-4677-B968-9EA243106755}" type="sibTrans" cxnId="{D2262A12-D209-491F-AF63-1FE6BD9B2A6A}">
      <dgm:prSet/>
      <dgm:spPr/>
      <dgm:t>
        <a:bodyPr/>
        <a:lstStyle/>
        <a:p>
          <a:endParaRPr lang="en-US"/>
        </a:p>
      </dgm:t>
    </dgm:pt>
    <dgm:pt modelId="{F78967DF-D590-436A-9DAC-60EF1FB16065}">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Back to PD</a:t>
          </a:r>
          <a:endParaRPr lang="en-US" dirty="0">
            <a:solidFill>
              <a:schemeClr val="bg1"/>
            </a:solidFill>
          </a:endParaRPr>
        </a:p>
      </dgm:t>
    </dgm:pt>
    <dgm:pt modelId="{1936687C-8781-469B-9602-00602D463BFC}" type="parTrans" cxnId="{1A02A2F5-15CA-4951-943F-327921C7FBD6}">
      <dgm:prSet/>
      <dgm:spPr/>
      <dgm:t>
        <a:bodyPr/>
        <a:lstStyle/>
        <a:p>
          <a:endParaRPr lang="en-US"/>
        </a:p>
      </dgm:t>
    </dgm:pt>
    <dgm:pt modelId="{25128200-E87F-41A1-B4D2-568000246D9C}" type="sibTrans" cxnId="{1A02A2F5-15CA-4951-943F-327921C7FBD6}">
      <dgm:prSet/>
      <dgm:spPr/>
      <dgm:t>
        <a:bodyPr/>
        <a:lstStyle/>
        <a:p>
          <a:endParaRPr lang="en-US"/>
        </a:p>
      </dgm:t>
    </dgm:pt>
    <dgm:pt modelId="{06DDC4CF-3C4F-4899-B2B2-3478F73501CE}">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User Management</a:t>
          </a:r>
          <a:endParaRPr lang="en-US" dirty="0">
            <a:solidFill>
              <a:schemeClr val="bg1"/>
            </a:solidFill>
          </a:endParaRPr>
        </a:p>
      </dgm:t>
    </dgm:pt>
    <dgm:pt modelId="{0F1294AE-9C9D-4F06-8CB2-C561E6B68B66}" type="parTrans" cxnId="{0DBA5E56-9FA1-4D71-B3D3-D63AE1C6EABF}">
      <dgm:prSet/>
      <dgm:spPr/>
      <dgm:t>
        <a:bodyPr/>
        <a:lstStyle/>
        <a:p>
          <a:endParaRPr lang="en-US"/>
        </a:p>
      </dgm:t>
    </dgm:pt>
    <dgm:pt modelId="{15C9F1E2-F319-425B-B0CE-F3CF45E20B08}" type="sibTrans" cxnId="{0DBA5E56-9FA1-4D71-B3D3-D63AE1C6EABF}">
      <dgm:prSet/>
      <dgm:spPr/>
      <dgm:t>
        <a:bodyPr/>
        <a:lstStyle/>
        <a:p>
          <a:endParaRPr lang="en-US"/>
        </a:p>
      </dgm:t>
    </dgm:pt>
    <dgm:pt modelId="{D5E6B7F5-C0F2-4A40-88D8-FCBD9521D479}">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bg1"/>
              </a:solidFill>
            </a:rPr>
            <a:t>Reports</a:t>
          </a:r>
          <a:endParaRPr lang="en-US" dirty="0">
            <a:solidFill>
              <a:schemeClr val="bg1"/>
            </a:solidFill>
          </a:endParaRPr>
        </a:p>
      </dgm:t>
    </dgm:pt>
    <dgm:pt modelId="{5558A446-8BFF-41BD-A8A4-1BF9B4C18FCA}" type="parTrans" cxnId="{5E2BFB92-32AE-4736-95C1-5AE9CA7399E0}">
      <dgm:prSet/>
      <dgm:spPr/>
      <dgm:t>
        <a:bodyPr/>
        <a:lstStyle/>
        <a:p>
          <a:endParaRPr lang="en-US"/>
        </a:p>
      </dgm:t>
    </dgm:pt>
    <dgm:pt modelId="{04286E26-BBBC-41D0-80E2-D83CAA59DCF7}" type="sibTrans" cxnId="{5E2BFB92-32AE-4736-95C1-5AE9CA7399E0}">
      <dgm:prSet/>
      <dgm:spPr/>
      <dgm:t>
        <a:bodyPr/>
        <a:lstStyle/>
        <a:p>
          <a:endParaRPr lang="en-US"/>
        </a:p>
      </dgm:t>
    </dgm:pt>
    <dgm:pt modelId="{5B04D769-7177-4B31-B20C-BAAB261FB9B8}" type="pres">
      <dgm:prSet presAssocID="{33696D4B-5F81-490B-A234-58E2430E402E}" presName="Name0" presStyleCnt="0">
        <dgm:presLayoutVars>
          <dgm:chPref val="1"/>
          <dgm:dir/>
          <dgm:animOne val="branch"/>
          <dgm:animLvl val="lvl"/>
          <dgm:resizeHandles val="exact"/>
        </dgm:presLayoutVars>
      </dgm:prSet>
      <dgm:spPr/>
      <dgm:t>
        <a:bodyPr/>
        <a:lstStyle/>
        <a:p>
          <a:endParaRPr lang="en-US"/>
        </a:p>
      </dgm:t>
    </dgm:pt>
    <dgm:pt modelId="{023F707C-56FD-4EBD-9374-72F7716EC239}" type="pres">
      <dgm:prSet presAssocID="{0567CFEC-CA00-48CE-B474-0F6B84A95D8E}" presName="root1" presStyleCnt="0"/>
      <dgm:spPr/>
    </dgm:pt>
    <dgm:pt modelId="{27505F83-A5D2-41AE-8DF8-0581C70D9BDB}" type="pres">
      <dgm:prSet presAssocID="{0567CFEC-CA00-48CE-B474-0F6B84A95D8E}" presName="LevelOneTextNode" presStyleLbl="node0" presStyleIdx="0" presStyleCnt="1" custFlipVert="1" custScaleX="412362" custLinFactNeighborX="3300" custLinFactNeighborY="-991">
        <dgm:presLayoutVars>
          <dgm:chPref val="3"/>
        </dgm:presLayoutVars>
      </dgm:prSet>
      <dgm:spPr/>
      <dgm:t>
        <a:bodyPr/>
        <a:lstStyle/>
        <a:p>
          <a:endParaRPr lang="en-US"/>
        </a:p>
      </dgm:t>
    </dgm:pt>
    <dgm:pt modelId="{985FA2DA-E738-4F30-B599-0EFA656F8F3A}" type="pres">
      <dgm:prSet presAssocID="{0567CFEC-CA00-48CE-B474-0F6B84A95D8E}" presName="level2hierChild" presStyleCnt="0"/>
      <dgm:spPr/>
    </dgm:pt>
    <dgm:pt modelId="{AD192DF3-730B-44EC-8C8E-7C7C87E1CB9D}" type="pres">
      <dgm:prSet presAssocID="{99DA9025-C9F4-47BF-915B-2F5FBF2E540F}" presName="conn2-1" presStyleLbl="parChTrans1D2" presStyleIdx="0" presStyleCnt="6"/>
      <dgm:spPr/>
      <dgm:t>
        <a:bodyPr/>
        <a:lstStyle/>
        <a:p>
          <a:endParaRPr lang="en-US"/>
        </a:p>
      </dgm:t>
    </dgm:pt>
    <dgm:pt modelId="{B4564E9D-0DC7-48CB-A43B-74956D163409}" type="pres">
      <dgm:prSet presAssocID="{99DA9025-C9F4-47BF-915B-2F5FBF2E540F}" presName="connTx" presStyleLbl="parChTrans1D2" presStyleIdx="0" presStyleCnt="6"/>
      <dgm:spPr/>
      <dgm:t>
        <a:bodyPr/>
        <a:lstStyle/>
        <a:p>
          <a:endParaRPr lang="en-US"/>
        </a:p>
      </dgm:t>
    </dgm:pt>
    <dgm:pt modelId="{CFABDD9F-C82E-4356-84E4-24D9870EE261}" type="pres">
      <dgm:prSet presAssocID="{6353B426-6599-472C-BEF2-0F607C16489D}" presName="root2" presStyleCnt="0"/>
      <dgm:spPr/>
    </dgm:pt>
    <dgm:pt modelId="{65CFF917-458A-423E-8361-436303F6490E}" type="pres">
      <dgm:prSet presAssocID="{6353B426-6599-472C-BEF2-0F607C16489D}" presName="LevelTwoTextNode" presStyleLbl="node2" presStyleIdx="0" presStyleCnt="6">
        <dgm:presLayoutVars>
          <dgm:chPref val="3"/>
        </dgm:presLayoutVars>
      </dgm:prSet>
      <dgm:spPr/>
      <dgm:t>
        <a:bodyPr/>
        <a:lstStyle/>
        <a:p>
          <a:endParaRPr lang="en-US"/>
        </a:p>
      </dgm:t>
    </dgm:pt>
    <dgm:pt modelId="{AF4604A8-4D49-4809-A330-AAA83D915F4D}" type="pres">
      <dgm:prSet presAssocID="{6353B426-6599-472C-BEF2-0F607C16489D}" presName="level3hierChild" presStyleCnt="0"/>
      <dgm:spPr/>
    </dgm:pt>
    <dgm:pt modelId="{2D31B2F1-6AA2-4963-BF29-DC0402C077D2}" type="pres">
      <dgm:prSet presAssocID="{B04247B0-F96E-477D-8CC1-D40837A0AF1A}" presName="conn2-1" presStyleLbl="parChTrans1D3" presStyleIdx="0" presStyleCnt="3"/>
      <dgm:spPr/>
      <dgm:t>
        <a:bodyPr/>
        <a:lstStyle/>
        <a:p>
          <a:endParaRPr lang="en-US"/>
        </a:p>
      </dgm:t>
    </dgm:pt>
    <dgm:pt modelId="{7D50C18F-C519-46CD-AAEA-678338573127}" type="pres">
      <dgm:prSet presAssocID="{B04247B0-F96E-477D-8CC1-D40837A0AF1A}" presName="connTx" presStyleLbl="parChTrans1D3" presStyleIdx="0" presStyleCnt="3"/>
      <dgm:spPr/>
      <dgm:t>
        <a:bodyPr/>
        <a:lstStyle/>
        <a:p>
          <a:endParaRPr lang="en-US"/>
        </a:p>
      </dgm:t>
    </dgm:pt>
    <dgm:pt modelId="{F0F5F67D-FBEC-4811-B291-EE6A7258E4D2}" type="pres">
      <dgm:prSet presAssocID="{E87F81B6-4E76-46A8-A47C-B0C1D7F64B3F}" presName="root2" presStyleCnt="0"/>
      <dgm:spPr/>
    </dgm:pt>
    <dgm:pt modelId="{974AB899-B69F-4352-9171-4ACC479ED6A8}" type="pres">
      <dgm:prSet presAssocID="{E87F81B6-4E76-46A8-A47C-B0C1D7F64B3F}" presName="LevelTwoTextNode" presStyleLbl="node3" presStyleIdx="0" presStyleCnt="3">
        <dgm:presLayoutVars>
          <dgm:chPref val="3"/>
        </dgm:presLayoutVars>
      </dgm:prSet>
      <dgm:spPr/>
      <dgm:t>
        <a:bodyPr/>
        <a:lstStyle/>
        <a:p>
          <a:endParaRPr lang="en-US"/>
        </a:p>
      </dgm:t>
    </dgm:pt>
    <dgm:pt modelId="{5FF56B09-F638-4ECA-BF43-43CACCEECBBF}" type="pres">
      <dgm:prSet presAssocID="{E87F81B6-4E76-46A8-A47C-B0C1D7F64B3F}" presName="level3hierChild" presStyleCnt="0"/>
      <dgm:spPr/>
    </dgm:pt>
    <dgm:pt modelId="{1E6F7D17-F346-46C2-B839-4F8B0570FDA2}" type="pres">
      <dgm:prSet presAssocID="{F6161118-4465-4BAD-8EB8-A541C9671F5A}" presName="conn2-1" presStyleLbl="parChTrans1D2" presStyleIdx="1" presStyleCnt="6"/>
      <dgm:spPr/>
      <dgm:t>
        <a:bodyPr/>
        <a:lstStyle/>
        <a:p>
          <a:endParaRPr lang="en-US"/>
        </a:p>
      </dgm:t>
    </dgm:pt>
    <dgm:pt modelId="{4332BBA3-B0B8-4547-A384-3E299B265CFC}" type="pres">
      <dgm:prSet presAssocID="{F6161118-4465-4BAD-8EB8-A541C9671F5A}" presName="connTx" presStyleLbl="parChTrans1D2" presStyleIdx="1" presStyleCnt="6"/>
      <dgm:spPr/>
      <dgm:t>
        <a:bodyPr/>
        <a:lstStyle/>
        <a:p>
          <a:endParaRPr lang="en-US"/>
        </a:p>
      </dgm:t>
    </dgm:pt>
    <dgm:pt modelId="{95D194B3-9272-45E9-9162-89159ABB9379}" type="pres">
      <dgm:prSet presAssocID="{8A8DAF2B-B7D0-4CD1-B496-2104EE82B7AB}" presName="root2" presStyleCnt="0"/>
      <dgm:spPr/>
    </dgm:pt>
    <dgm:pt modelId="{CEAC3690-681B-410E-B1E9-0148F616ADBF}" type="pres">
      <dgm:prSet presAssocID="{8A8DAF2B-B7D0-4CD1-B496-2104EE82B7AB}" presName="LevelTwoTextNode" presStyleLbl="node2" presStyleIdx="1" presStyleCnt="6">
        <dgm:presLayoutVars>
          <dgm:chPref val="3"/>
        </dgm:presLayoutVars>
      </dgm:prSet>
      <dgm:spPr/>
      <dgm:t>
        <a:bodyPr/>
        <a:lstStyle/>
        <a:p>
          <a:endParaRPr lang="en-US"/>
        </a:p>
      </dgm:t>
    </dgm:pt>
    <dgm:pt modelId="{8306D0FB-E80C-4962-9BE6-33FB3B4D1779}" type="pres">
      <dgm:prSet presAssocID="{8A8DAF2B-B7D0-4CD1-B496-2104EE82B7AB}" presName="level3hierChild" presStyleCnt="0"/>
      <dgm:spPr/>
    </dgm:pt>
    <dgm:pt modelId="{7558BBB7-1939-4BAF-A674-CA4F4667BBE5}" type="pres">
      <dgm:prSet presAssocID="{60D4B428-98C8-4608-AAE8-0BEAEC4EDAB6}" presName="conn2-1" presStyleLbl="parChTrans1D3" presStyleIdx="1" presStyleCnt="3"/>
      <dgm:spPr/>
      <dgm:t>
        <a:bodyPr/>
        <a:lstStyle/>
        <a:p>
          <a:endParaRPr lang="en-US"/>
        </a:p>
      </dgm:t>
    </dgm:pt>
    <dgm:pt modelId="{3BCAAAE6-1214-414C-8D38-5610324B37C9}" type="pres">
      <dgm:prSet presAssocID="{60D4B428-98C8-4608-AAE8-0BEAEC4EDAB6}" presName="connTx" presStyleLbl="parChTrans1D3" presStyleIdx="1" presStyleCnt="3"/>
      <dgm:spPr/>
      <dgm:t>
        <a:bodyPr/>
        <a:lstStyle/>
        <a:p>
          <a:endParaRPr lang="en-US"/>
        </a:p>
      </dgm:t>
    </dgm:pt>
    <dgm:pt modelId="{E81CF04A-6AC5-4715-9FEF-89C45D3FDAF4}" type="pres">
      <dgm:prSet presAssocID="{242A0271-3F65-43D9-9950-6D384379DF40}" presName="root2" presStyleCnt="0"/>
      <dgm:spPr/>
    </dgm:pt>
    <dgm:pt modelId="{7F00E5BE-A8BD-48E8-8A52-A4024CF4AC7A}" type="pres">
      <dgm:prSet presAssocID="{242A0271-3F65-43D9-9950-6D384379DF40}" presName="LevelTwoTextNode" presStyleLbl="node3" presStyleIdx="1" presStyleCnt="3">
        <dgm:presLayoutVars>
          <dgm:chPref val="3"/>
        </dgm:presLayoutVars>
      </dgm:prSet>
      <dgm:spPr/>
      <dgm:t>
        <a:bodyPr/>
        <a:lstStyle/>
        <a:p>
          <a:endParaRPr lang="en-US"/>
        </a:p>
      </dgm:t>
    </dgm:pt>
    <dgm:pt modelId="{215E039D-9DCA-4144-80AB-61D2014C9E54}" type="pres">
      <dgm:prSet presAssocID="{242A0271-3F65-43D9-9950-6D384379DF40}" presName="level3hierChild" presStyleCnt="0"/>
      <dgm:spPr/>
    </dgm:pt>
    <dgm:pt modelId="{E3E986BA-59CF-4369-9655-283F3A8B2120}" type="pres">
      <dgm:prSet presAssocID="{DB33778A-ECD6-4529-B440-B313CB978456}" presName="conn2-1" presStyleLbl="parChTrans1D2" presStyleIdx="2" presStyleCnt="6"/>
      <dgm:spPr/>
      <dgm:t>
        <a:bodyPr/>
        <a:lstStyle/>
        <a:p>
          <a:endParaRPr lang="en-US"/>
        </a:p>
      </dgm:t>
    </dgm:pt>
    <dgm:pt modelId="{10BB6DF0-5550-41EF-9E66-9A0075659167}" type="pres">
      <dgm:prSet presAssocID="{DB33778A-ECD6-4529-B440-B313CB978456}" presName="connTx" presStyleLbl="parChTrans1D2" presStyleIdx="2" presStyleCnt="6"/>
      <dgm:spPr/>
      <dgm:t>
        <a:bodyPr/>
        <a:lstStyle/>
        <a:p>
          <a:endParaRPr lang="en-US"/>
        </a:p>
      </dgm:t>
    </dgm:pt>
    <dgm:pt modelId="{5BF7C8C8-ED22-4DFC-800E-6C0B2DDAC3F0}" type="pres">
      <dgm:prSet presAssocID="{B8307415-1A96-4E23-BA72-3AF48125D7CD}" presName="root2" presStyleCnt="0"/>
      <dgm:spPr/>
    </dgm:pt>
    <dgm:pt modelId="{CB381849-C657-438B-A5E5-D962C828255A}" type="pres">
      <dgm:prSet presAssocID="{B8307415-1A96-4E23-BA72-3AF48125D7CD}" presName="LevelTwoTextNode" presStyleLbl="node2" presStyleIdx="2" presStyleCnt="6">
        <dgm:presLayoutVars>
          <dgm:chPref val="3"/>
        </dgm:presLayoutVars>
      </dgm:prSet>
      <dgm:spPr/>
      <dgm:t>
        <a:bodyPr/>
        <a:lstStyle/>
        <a:p>
          <a:endParaRPr lang="en-US"/>
        </a:p>
      </dgm:t>
    </dgm:pt>
    <dgm:pt modelId="{7F075244-4D87-478A-87F2-E4A6BD3E659A}" type="pres">
      <dgm:prSet presAssocID="{B8307415-1A96-4E23-BA72-3AF48125D7CD}" presName="level3hierChild" presStyleCnt="0"/>
      <dgm:spPr/>
    </dgm:pt>
    <dgm:pt modelId="{B8C0ED85-8EE8-4146-B88C-867B8EC4640A}" type="pres">
      <dgm:prSet presAssocID="{93A5DD34-3668-47F5-836F-1539EBCA5C65}" presName="conn2-1" presStyleLbl="parChTrans1D2" presStyleIdx="3" presStyleCnt="6"/>
      <dgm:spPr/>
      <dgm:t>
        <a:bodyPr/>
        <a:lstStyle/>
        <a:p>
          <a:endParaRPr lang="en-US"/>
        </a:p>
      </dgm:t>
    </dgm:pt>
    <dgm:pt modelId="{416BB67B-9727-4D24-958B-1595093878B2}" type="pres">
      <dgm:prSet presAssocID="{93A5DD34-3668-47F5-836F-1539EBCA5C65}" presName="connTx" presStyleLbl="parChTrans1D2" presStyleIdx="3" presStyleCnt="6"/>
      <dgm:spPr/>
      <dgm:t>
        <a:bodyPr/>
        <a:lstStyle/>
        <a:p>
          <a:endParaRPr lang="en-US"/>
        </a:p>
      </dgm:t>
    </dgm:pt>
    <dgm:pt modelId="{8139F063-E11C-456F-8C9C-FFD0F6F86B3C}" type="pres">
      <dgm:prSet presAssocID="{DC5CF90A-79BF-4DA9-BFC1-0FB0CC5F0800}" presName="root2" presStyleCnt="0"/>
      <dgm:spPr/>
    </dgm:pt>
    <dgm:pt modelId="{A3217E40-B9D2-4483-919A-1A0BF6CC81B4}" type="pres">
      <dgm:prSet presAssocID="{DC5CF90A-79BF-4DA9-BFC1-0FB0CC5F0800}" presName="LevelTwoTextNode" presStyleLbl="node2" presStyleIdx="3" presStyleCnt="6">
        <dgm:presLayoutVars>
          <dgm:chPref val="3"/>
        </dgm:presLayoutVars>
      </dgm:prSet>
      <dgm:spPr/>
      <dgm:t>
        <a:bodyPr/>
        <a:lstStyle/>
        <a:p>
          <a:endParaRPr lang="en-US"/>
        </a:p>
      </dgm:t>
    </dgm:pt>
    <dgm:pt modelId="{9971CECD-CA25-41FC-A22E-742598472932}" type="pres">
      <dgm:prSet presAssocID="{DC5CF90A-79BF-4DA9-BFC1-0FB0CC5F0800}" presName="level3hierChild" presStyleCnt="0"/>
      <dgm:spPr/>
    </dgm:pt>
    <dgm:pt modelId="{C8B32893-52D1-44F8-8558-71B86C0FA096}" type="pres">
      <dgm:prSet presAssocID="{47C809DA-02F2-417B-9F04-8743404EFA29}" presName="conn2-1" presStyleLbl="parChTrans1D3" presStyleIdx="2" presStyleCnt="3"/>
      <dgm:spPr/>
      <dgm:t>
        <a:bodyPr/>
        <a:lstStyle/>
        <a:p>
          <a:endParaRPr lang="en-US"/>
        </a:p>
      </dgm:t>
    </dgm:pt>
    <dgm:pt modelId="{E59741A1-C316-4B0E-933C-EEA39506DCE4}" type="pres">
      <dgm:prSet presAssocID="{47C809DA-02F2-417B-9F04-8743404EFA29}" presName="connTx" presStyleLbl="parChTrans1D3" presStyleIdx="2" presStyleCnt="3"/>
      <dgm:spPr/>
      <dgm:t>
        <a:bodyPr/>
        <a:lstStyle/>
        <a:p>
          <a:endParaRPr lang="en-US"/>
        </a:p>
      </dgm:t>
    </dgm:pt>
    <dgm:pt modelId="{453EE3BD-F5C5-4A03-8356-DCB8AB511A64}" type="pres">
      <dgm:prSet presAssocID="{49C76D97-5D59-49DC-801F-2AAF3259205E}" presName="root2" presStyleCnt="0"/>
      <dgm:spPr/>
    </dgm:pt>
    <dgm:pt modelId="{DEF8413F-5968-4D68-A61A-C3A8A31BA28A}" type="pres">
      <dgm:prSet presAssocID="{49C76D97-5D59-49DC-801F-2AAF3259205E}" presName="LevelTwoTextNode" presStyleLbl="node3" presStyleIdx="2" presStyleCnt="3">
        <dgm:presLayoutVars>
          <dgm:chPref val="3"/>
        </dgm:presLayoutVars>
      </dgm:prSet>
      <dgm:spPr/>
      <dgm:t>
        <a:bodyPr/>
        <a:lstStyle/>
        <a:p>
          <a:endParaRPr lang="en-US"/>
        </a:p>
      </dgm:t>
    </dgm:pt>
    <dgm:pt modelId="{ACFB1965-83B4-4FE9-824D-800F0396BF9D}" type="pres">
      <dgm:prSet presAssocID="{49C76D97-5D59-49DC-801F-2AAF3259205E}" presName="level3hierChild" presStyleCnt="0"/>
      <dgm:spPr/>
    </dgm:pt>
    <dgm:pt modelId="{EBF4DE36-08E1-44EC-89C1-BF3ADF9AA24D}" type="pres">
      <dgm:prSet presAssocID="{8C6C7DB4-2754-4CF5-9E69-62C06C1D90EE}" presName="conn2-1" presStyleLbl="parChTrans1D4" presStyleIdx="0" presStyleCnt="5"/>
      <dgm:spPr/>
      <dgm:t>
        <a:bodyPr/>
        <a:lstStyle/>
        <a:p>
          <a:endParaRPr lang="en-US"/>
        </a:p>
      </dgm:t>
    </dgm:pt>
    <dgm:pt modelId="{18CB0EFE-55C0-4C62-BF80-94070AB20F88}" type="pres">
      <dgm:prSet presAssocID="{8C6C7DB4-2754-4CF5-9E69-62C06C1D90EE}" presName="connTx" presStyleLbl="parChTrans1D4" presStyleIdx="0" presStyleCnt="5"/>
      <dgm:spPr/>
      <dgm:t>
        <a:bodyPr/>
        <a:lstStyle/>
        <a:p>
          <a:endParaRPr lang="en-US"/>
        </a:p>
      </dgm:t>
    </dgm:pt>
    <dgm:pt modelId="{F48245D1-AABC-4732-840D-B2E8C0941E72}" type="pres">
      <dgm:prSet presAssocID="{DE447F70-D867-472D-BC6B-22F333D17552}" presName="root2" presStyleCnt="0"/>
      <dgm:spPr/>
    </dgm:pt>
    <dgm:pt modelId="{3D1FA04A-7516-420B-B3BB-0A6C659912CA}" type="pres">
      <dgm:prSet presAssocID="{DE447F70-D867-472D-BC6B-22F333D17552}" presName="LevelTwoTextNode" presStyleLbl="node4" presStyleIdx="0" presStyleCnt="5" custLinFactNeighborX="-1290" custLinFactNeighborY="-15377">
        <dgm:presLayoutVars>
          <dgm:chPref val="3"/>
        </dgm:presLayoutVars>
      </dgm:prSet>
      <dgm:spPr/>
      <dgm:t>
        <a:bodyPr/>
        <a:lstStyle/>
        <a:p>
          <a:endParaRPr lang="en-US"/>
        </a:p>
      </dgm:t>
    </dgm:pt>
    <dgm:pt modelId="{EF397052-7F64-415D-907B-5D1C33DEBC4D}" type="pres">
      <dgm:prSet presAssocID="{DE447F70-D867-472D-BC6B-22F333D17552}" presName="level3hierChild" presStyleCnt="0"/>
      <dgm:spPr/>
    </dgm:pt>
    <dgm:pt modelId="{424D87B7-26C2-4FE0-8A7D-B88C3AD19E7D}" type="pres">
      <dgm:prSet presAssocID="{87AB7165-E93E-4EF6-B482-EDE439069116}" presName="conn2-1" presStyleLbl="parChTrans1D4" presStyleIdx="1" presStyleCnt="5"/>
      <dgm:spPr/>
      <dgm:t>
        <a:bodyPr/>
        <a:lstStyle/>
        <a:p>
          <a:endParaRPr lang="en-US"/>
        </a:p>
      </dgm:t>
    </dgm:pt>
    <dgm:pt modelId="{92ABA99C-5C42-4524-B4BE-1E56719BF9F5}" type="pres">
      <dgm:prSet presAssocID="{87AB7165-E93E-4EF6-B482-EDE439069116}" presName="connTx" presStyleLbl="parChTrans1D4" presStyleIdx="1" presStyleCnt="5"/>
      <dgm:spPr/>
      <dgm:t>
        <a:bodyPr/>
        <a:lstStyle/>
        <a:p>
          <a:endParaRPr lang="en-US"/>
        </a:p>
      </dgm:t>
    </dgm:pt>
    <dgm:pt modelId="{DC6FFA42-E49D-4D5F-903D-84697D6887EE}" type="pres">
      <dgm:prSet presAssocID="{F6CB6B60-4E2E-4FE5-B0CD-9610718A43CB}" presName="root2" presStyleCnt="0"/>
      <dgm:spPr/>
    </dgm:pt>
    <dgm:pt modelId="{EE1F9A12-1D02-4049-8C69-3283643B0284}" type="pres">
      <dgm:prSet presAssocID="{F6CB6B60-4E2E-4FE5-B0CD-9610718A43CB}" presName="LevelTwoTextNode" presStyleLbl="node4" presStyleIdx="1" presStyleCnt="5">
        <dgm:presLayoutVars>
          <dgm:chPref val="3"/>
        </dgm:presLayoutVars>
      </dgm:prSet>
      <dgm:spPr/>
      <dgm:t>
        <a:bodyPr/>
        <a:lstStyle/>
        <a:p>
          <a:endParaRPr lang="en-US"/>
        </a:p>
      </dgm:t>
    </dgm:pt>
    <dgm:pt modelId="{3F057B2A-4B86-4A82-B777-7558DD952A91}" type="pres">
      <dgm:prSet presAssocID="{F6CB6B60-4E2E-4FE5-B0CD-9610718A43CB}" presName="level3hierChild" presStyleCnt="0"/>
      <dgm:spPr/>
    </dgm:pt>
    <dgm:pt modelId="{FE269AD0-A3F7-4307-A60C-1C728A914E87}" type="pres">
      <dgm:prSet presAssocID="{A1192148-2EC5-4173-B16C-86619F04FDB2}" presName="conn2-1" presStyleLbl="parChTrans1D4" presStyleIdx="2" presStyleCnt="5"/>
      <dgm:spPr/>
      <dgm:t>
        <a:bodyPr/>
        <a:lstStyle/>
        <a:p>
          <a:endParaRPr lang="en-US"/>
        </a:p>
      </dgm:t>
    </dgm:pt>
    <dgm:pt modelId="{B8E2C0D3-4F4C-4306-B095-E43DEB4CF7CD}" type="pres">
      <dgm:prSet presAssocID="{A1192148-2EC5-4173-B16C-86619F04FDB2}" presName="connTx" presStyleLbl="parChTrans1D4" presStyleIdx="2" presStyleCnt="5"/>
      <dgm:spPr/>
      <dgm:t>
        <a:bodyPr/>
        <a:lstStyle/>
        <a:p>
          <a:endParaRPr lang="en-US"/>
        </a:p>
      </dgm:t>
    </dgm:pt>
    <dgm:pt modelId="{87BBC8FC-641A-4EEB-8996-282F0216E5FF}" type="pres">
      <dgm:prSet presAssocID="{95101B1B-4F99-4008-BBE5-22571174A813}" presName="root2" presStyleCnt="0"/>
      <dgm:spPr/>
    </dgm:pt>
    <dgm:pt modelId="{0D97DFCE-0995-43E9-8229-535983F7D60C}" type="pres">
      <dgm:prSet presAssocID="{95101B1B-4F99-4008-BBE5-22571174A813}" presName="LevelTwoTextNode" presStyleLbl="node4" presStyleIdx="2" presStyleCnt="5">
        <dgm:presLayoutVars>
          <dgm:chPref val="3"/>
        </dgm:presLayoutVars>
      </dgm:prSet>
      <dgm:spPr/>
      <dgm:t>
        <a:bodyPr/>
        <a:lstStyle/>
        <a:p>
          <a:endParaRPr lang="en-US"/>
        </a:p>
      </dgm:t>
    </dgm:pt>
    <dgm:pt modelId="{1233D08A-2ACB-4291-8D15-5ED5A3A98C36}" type="pres">
      <dgm:prSet presAssocID="{95101B1B-4F99-4008-BBE5-22571174A813}" presName="level3hierChild" presStyleCnt="0"/>
      <dgm:spPr/>
    </dgm:pt>
    <dgm:pt modelId="{2ABD370B-1FB4-4E45-9308-9D374E05FB72}" type="pres">
      <dgm:prSet presAssocID="{487B4188-73B4-42AE-A702-981EB2C72CB0}" presName="conn2-1" presStyleLbl="parChTrans1D4" presStyleIdx="3" presStyleCnt="5"/>
      <dgm:spPr/>
      <dgm:t>
        <a:bodyPr/>
        <a:lstStyle/>
        <a:p>
          <a:endParaRPr lang="en-US"/>
        </a:p>
      </dgm:t>
    </dgm:pt>
    <dgm:pt modelId="{85551DD5-0F3B-4106-A904-3663DE2D70E4}" type="pres">
      <dgm:prSet presAssocID="{487B4188-73B4-42AE-A702-981EB2C72CB0}" presName="connTx" presStyleLbl="parChTrans1D4" presStyleIdx="3" presStyleCnt="5"/>
      <dgm:spPr/>
      <dgm:t>
        <a:bodyPr/>
        <a:lstStyle/>
        <a:p>
          <a:endParaRPr lang="en-US"/>
        </a:p>
      </dgm:t>
    </dgm:pt>
    <dgm:pt modelId="{33997394-E7C9-40F5-AFD3-6A840F8514FC}" type="pres">
      <dgm:prSet presAssocID="{71007426-D60F-4E80-BA2A-08B853FC6976}" presName="root2" presStyleCnt="0"/>
      <dgm:spPr/>
    </dgm:pt>
    <dgm:pt modelId="{E6EC4BB2-8A2A-48C9-99AA-B4A38AEC1C23}" type="pres">
      <dgm:prSet presAssocID="{71007426-D60F-4E80-BA2A-08B853FC6976}" presName="LevelTwoTextNode" presStyleLbl="node4" presStyleIdx="3" presStyleCnt="5">
        <dgm:presLayoutVars>
          <dgm:chPref val="3"/>
        </dgm:presLayoutVars>
      </dgm:prSet>
      <dgm:spPr/>
      <dgm:t>
        <a:bodyPr/>
        <a:lstStyle/>
        <a:p>
          <a:endParaRPr lang="en-US"/>
        </a:p>
      </dgm:t>
    </dgm:pt>
    <dgm:pt modelId="{77A8013C-449F-4219-AEAC-2DB9564BFA86}" type="pres">
      <dgm:prSet presAssocID="{71007426-D60F-4E80-BA2A-08B853FC6976}" presName="level3hierChild" presStyleCnt="0"/>
      <dgm:spPr/>
    </dgm:pt>
    <dgm:pt modelId="{31D19E5F-6E6D-4A0E-86DC-03E5323635CD}" type="pres">
      <dgm:prSet presAssocID="{1936687C-8781-469B-9602-00602D463BFC}" presName="conn2-1" presStyleLbl="parChTrans1D4" presStyleIdx="4" presStyleCnt="5"/>
      <dgm:spPr/>
      <dgm:t>
        <a:bodyPr/>
        <a:lstStyle/>
        <a:p>
          <a:endParaRPr lang="en-US"/>
        </a:p>
      </dgm:t>
    </dgm:pt>
    <dgm:pt modelId="{0691203A-72E4-44FF-AD85-163640179849}" type="pres">
      <dgm:prSet presAssocID="{1936687C-8781-469B-9602-00602D463BFC}" presName="connTx" presStyleLbl="parChTrans1D4" presStyleIdx="4" presStyleCnt="5"/>
      <dgm:spPr/>
      <dgm:t>
        <a:bodyPr/>
        <a:lstStyle/>
        <a:p>
          <a:endParaRPr lang="en-US"/>
        </a:p>
      </dgm:t>
    </dgm:pt>
    <dgm:pt modelId="{C876F6D7-5A4A-4F74-9B72-D67C4D3AFCC5}" type="pres">
      <dgm:prSet presAssocID="{F78967DF-D590-436A-9DAC-60EF1FB16065}" presName="root2" presStyleCnt="0"/>
      <dgm:spPr/>
    </dgm:pt>
    <dgm:pt modelId="{6489A3BC-BEA1-414C-9240-357492AC7BB5}" type="pres">
      <dgm:prSet presAssocID="{F78967DF-D590-436A-9DAC-60EF1FB16065}" presName="LevelTwoTextNode" presStyleLbl="node4" presStyleIdx="4" presStyleCnt="5">
        <dgm:presLayoutVars>
          <dgm:chPref val="3"/>
        </dgm:presLayoutVars>
      </dgm:prSet>
      <dgm:spPr/>
      <dgm:t>
        <a:bodyPr/>
        <a:lstStyle/>
        <a:p>
          <a:endParaRPr lang="en-US"/>
        </a:p>
      </dgm:t>
    </dgm:pt>
    <dgm:pt modelId="{F9561510-993F-4E8D-9375-FBAF38E321AD}" type="pres">
      <dgm:prSet presAssocID="{F78967DF-D590-436A-9DAC-60EF1FB16065}" presName="level3hierChild" presStyleCnt="0"/>
      <dgm:spPr/>
    </dgm:pt>
    <dgm:pt modelId="{1B949661-A3A4-4346-8780-DBA2E96D2619}" type="pres">
      <dgm:prSet presAssocID="{0F1294AE-9C9D-4F06-8CB2-C561E6B68B66}" presName="conn2-1" presStyleLbl="parChTrans1D2" presStyleIdx="4" presStyleCnt="6"/>
      <dgm:spPr/>
      <dgm:t>
        <a:bodyPr/>
        <a:lstStyle/>
        <a:p>
          <a:endParaRPr lang="en-US"/>
        </a:p>
      </dgm:t>
    </dgm:pt>
    <dgm:pt modelId="{077FD0FE-D9E5-46B7-89D0-2AE86EB81102}" type="pres">
      <dgm:prSet presAssocID="{0F1294AE-9C9D-4F06-8CB2-C561E6B68B66}" presName="connTx" presStyleLbl="parChTrans1D2" presStyleIdx="4" presStyleCnt="6"/>
      <dgm:spPr/>
      <dgm:t>
        <a:bodyPr/>
        <a:lstStyle/>
        <a:p>
          <a:endParaRPr lang="en-US"/>
        </a:p>
      </dgm:t>
    </dgm:pt>
    <dgm:pt modelId="{28A4BC89-D7D7-418A-998F-DF4056CACA29}" type="pres">
      <dgm:prSet presAssocID="{06DDC4CF-3C4F-4899-B2B2-3478F73501CE}" presName="root2" presStyleCnt="0"/>
      <dgm:spPr/>
    </dgm:pt>
    <dgm:pt modelId="{F4D0715F-3E7C-463B-A38F-BF4CD96EAB0F}" type="pres">
      <dgm:prSet presAssocID="{06DDC4CF-3C4F-4899-B2B2-3478F73501CE}" presName="LevelTwoTextNode" presStyleLbl="node2" presStyleIdx="4" presStyleCnt="6">
        <dgm:presLayoutVars>
          <dgm:chPref val="3"/>
        </dgm:presLayoutVars>
      </dgm:prSet>
      <dgm:spPr/>
      <dgm:t>
        <a:bodyPr/>
        <a:lstStyle/>
        <a:p>
          <a:endParaRPr lang="en-US"/>
        </a:p>
      </dgm:t>
    </dgm:pt>
    <dgm:pt modelId="{DE30EC13-F089-40CF-A7E1-37D3CC342DF4}" type="pres">
      <dgm:prSet presAssocID="{06DDC4CF-3C4F-4899-B2B2-3478F73501CE}" presName="level3hierChild" presStyleCnt="0"/>
      <dgm:spPr/>
    </dgm:pt>
    <dgm:pt modelId="{DC64DF78-9377-45EC-9AC0-F7CFE1A2AE3B}" type="pres">
      <dgm:prSet presAssocID="{5558A446-8BFF-41BD-A8A4-1BF9B4C18FCA}" presName="conn2-1" presStyleLbl="parChTrans1D2" presStyleIdx="5" presStyleCnt="6"/>
      <dgm:spPr/>
      <dgm:t>
        <a:bodyPr/>
        <a:lstStyle/>
        <a:p>
          <a:endParaRPr lang="en-US"/>
        </a:p>
      </dgm:t>
    </dgm:pt>
    <dgm:pt modelId="{549E26B7-0B20-42A1-8892-8972BDD74D0C}" type="pres">
      <dgm:prSet presAssocID="{5558A446-8BFF-41BD-A8A4-1BF9B4C18FCA}" presName="connTx" presStyleLbl="parChTrans1D2" presStyleIdx="5" presStyleCnt="6"/>
      <dgm:spPr/>
      <dgm:t>
        <a:bodyPr/>
        <a:lstStyle/>
        <a:p>
          <a:endParaRPr lang="en-US"/>
        </a:p>
      </dgm:t>
    </dgm:pt>
    <dgm:pt modelId="{723E524C-B3CB-4AD2-84EA-D3C8CE7DB404}" type="pres">
      <dgm:prSet presAssocID="{D5E6B7F5-C0F2-4A40-88D8-FCBD9521D479}" presName="root2" presStyleCnt="0"/>
      <dgm:spPr/>
    </dgm:pt>
    <dgm:pt modelId="{4DCCFAC1-B054-42DE-ACDE-13434881EEB0}" type="pres">
      <dgm:prSet presAssocID="{D5E6B7F5-C0F2-4A40-88D8-FCBD9521D479}" presName="LevelTwoTextNode" presStyleLbl="node2" presStyleIdx="5" presStyleCnt="6">
        <dgm:presLayoutVars>
          <dgm:chPref val="3"/>
        </dgm:presLayoutVars>
      </dgm:prSet>
      <dgm:spPr/>
      <dgm:t>
        <a:bodyPr/>
        <a:lstStyle/>
        <a:p>
          <a:endParaRPr lang="en-US"/>
        </a:p>
      </dgm:t>
    </dgm:pt>
    <dgm:pt modelId="{86ACA5F2-2364-4660-AE53-C722976CAA14}" type="pres">
      <dgm:prSet presAssocID="{D5E6B7F5-C0F2-4A40-88D8-FCBD9521D479}" presName="level3hierChild" presStyleCnt="0"/>
      <dgm:spPr/>
    </dgm:pt>
  </dgm:ptLst>
  <dgm:cxnLst>
    <dgm:cxn modelId="{CF8BDCC8-5C29-4ACC-9ACE-3A0CC93E3B3F}" type="presOf" srcId="{E87F81B6-4E76-46A8-A47C-B0C1D7F64B3F}" destId="{974AB899-B69F-4352-9171-4ACC479ED6A8}" srcOrd="0" destOrd="0" presId="urn:microsoft.com/office/officeart/2008/layout/HorizontalMultiLevelHierarchy"/>
    <dgm:cxn modelId="{12B7E9EC-9E14-4771-9D1F-84AF9029252F}" srcId="{33696D4B-5F81-490B-A234-58E2430E402E}" destId="{0567CFEC-CA00-48CE-B474-0F6B84A95D8E}" srcOrd="0" destOrd="0" parTransId="{572FD999-ACDC-4D5B-944E-B17DD2087328}" sibTransId="{202C37D2-A7DE-4FCE-A49C-0FF13ABE516D}"/>
    <dgm:cxn modelId="{FAFEF8ED-8E74-4EC5-8EF6-36229EBEBF50}" type="presOf" srcId="{87AB7165-E93E-4EF6-B482-EDE439069116}" destId="{92ABA99C-5C42-4524-B4BE-1E56719BF9F5}" srcOrd="1" destOrd="0" presId="urn:microsoft.com/office/officeart/2008/layout/HorizontalMultiLevelHierarchy"/>
    <dgm:cxn modelId="{CFF9FD94-2478-4477-9E8A-C1D02EB47D7A}" type="presOf" srcId="{B04247B0-F96E-477D-8CC1-D40837A0AF1A}" destId="{7D50C18F-C519-46CD-AAEA-678338573127}" srcOrd="1" destOrd="0" presId="urn:microsoft.com/office/officeart/2008/layout/HorizontalMultiLevelHierarchy"/>
    <dgm:cxn modelId="{11BAED20-8F81-4983-9847-23F593BB4ECA}" type="presOf" srcId="{B04247B0-F96E-477D-8CC1-D40837A0AF1A}" destId="{2D31B2F1-6AA2-4963-BF29-DC0402C077D2}" srcOrd="0" destOrd="0" presId="urn:microsoft.com/office/officeart/2008/layout/HorizontalMultiLevelHierarchy"/>
    <dgm:cxn modelId="{907BCD69-0152-4A71-8AAE-A43A4A215680}" type="presOf" srcId="{0F1294AE-9C9D-4F06-8CB2-C561E6B68B66}" destId="{1B949661-A3A4-4346-8780-DBA2E96D2619}" srcOrd="0" destOrd="0" presId="urn:microsoft.com/office/officeart/2008/layout/HorizontalMultiLevelHierarchy"/>
    <dgm:cxn modelId="{29A3083C-8D3A-4AA3-AC9F-184AE0BDC0A5}" type="presOf" srcId="{1936687C-8781-469B-9602-00602D463BFC}" destId="{31D19E5F-6E6D-4A0E-86DC-03E5323635CD}" srcOrd="0" destOrd="0" presId="urn:microsoft.com/office/officeart/2008/layout/HorizontalMultiLevelHierarchy"/>
    <dgm:cxn modelId="{DBF1A729-A7ED-4D13-B7FC-769B54C0C6F0}" srcId="{49C76D97-5D59-49DC-801F-2AAF3259205E}" destId="{95101B1B-4F99-4008-BBE5-22571174A813}" srcOrd="1" destOrd="0" parTransId="{A1192148-2EC5-4173-B16C-86619F04FDB2}" sibTransId="{2989AA27-AC4D-402C-A33C-920A706DBDFF}"/>
    <dgm:cxn modelId="{10E35904-0A70-48CE-B478-3E23FAB96DC2}" type="presOf" srcId="{5558A446-8BFF-41BD-A8A4-1BF9B4C18FCA}" destId="{549E26B7-0B20-42A1-8892-8972BDD74D0C}" srcOrd="1" destOrd="0" presId="urn:microsoft.com/office/officeart/2008/layout/HorizontalMultiLevelHierarchy"/>
    <dgm:cxn modelId="{C27EF6F8-03A6-454A-843E-6713FE1A5412}" type="presOf" srcId="{6353B426-6599-472C-BEF2-0F607C16489D}" destId="{65CFF917-458A-423E-8361-436303F6490E}" srcOrd="0" destOrd="0" presId="urn:microsoft.com/office/officeart/2008/layout/HorizontalMultiLevelHierarchy"/>
    <dgm:cxn modelId="{A1BB0D74-9977-4563-8A97-36A0AB66256B}" type="presOf" srcId="{F6161118-4465-4BAD-8EB8-A541C9671F5A}" destId="{4332BBA3-B0B8-4547-A384-3E299B265CFC}" srcOrd="1" destOrd="0" presId="urn:microsoft.com/office/officeart/2008/layout/HorizontalMultiLevelHierarchy"/>
    <dgm:cxn modelId="{4F4ED0FB-7047-45EF-8DC4-1C3046ECB48C}" type="presOf" srcId="{0F1294AE-9C9D-4F06-8CB2-C561E6B68B66}" destId="{077FD0FE-D9E5-46B7-89D0-2AE86EB81102}" srcOrd="1" destOrd="0" presId="urn:microsoft.com/office/officeart/2008/layout/HorizontalMultiLevelHierarchy"/>
    <dgm:cxn modelId="{67CFAEB9-3199-4ADB-9DB7-32451A19DBE0}" srcId="{0567CFEC-CA00-48CE-B474-0F6B84A95D8E}" destId="{6353B426-6599-472C-BEF2-0F607C16489D}" srcOrd="0" destOrd="0" parTransId="{99DA9025-C9F4-47BF-915B-2F5FBF2E540F}" sibTransId="{3025D123-4D98-43BE-89BF-B4539F62F33B}"/>
    <dgm:cxn modelId="{4B83AD88-79E0-45BC-BA85-54BD85C4CE6B}" type="presOf" srcId="{A1192148-2EC5-4173-B16C-86619F04FDB2}" destId="{B8E2C0D3-4F4C-4306-B095-E43DEB4CF7CD}" srcOrd="1" destOrd="0" presId="urn:microsoft.com/office/officeart/2008/layout/HorizontalMultiLevelHierarchy"/>
    <dgm:cxn modelId="{EF9BD14C-3F97-4BF5-957D-464C20FA697A}" type="presOf" srcId="{0567CFEC-CA00-48CE-B474-0F6B84A95D8E}" destId="{27505F83-A5D2-41AE-8DF8-0581C70D9BDB}" srcOrd="0" destOrd="0" presId="urn:microsoft.com/office/officeart/2008/layout/HorizontalMultiLevelHierarchy"/>
    <dgm:cxn modelId="{F10833EB-2CAB-408B-8B3D-D1AC02B28D9F}" type="presOf" srcId="{242A0271-3F65-43D9-9950-6D384379DF40}" destId="{7F00E5BE-A8BD-48E8-8A52-A4024CF4AC7A}" srcOrd="0" destOrd="0" presId="urn:microsoft.com/office/officeart/2008/layout/HorizontalMultiLevelHierarchy"/>
    <dgm:cxn modelId="{C7CC007F-9DCD-4126-AD49-C0834A5A014D}" type="presOf" srcId="{87AB7165-E93E-4EF6-B482-EDE439069116}" destId="{424D87B7-26C2-4FE0-8A7D-B88C3AD19E7D}" srcOrd="0" destOrd="0" presId="urn:microsoft.com/office/officeart/2008/layout/HorizontalMultiLevelHierarchy"/>
    <dgm:cxn modelId="{D400DC4B-67BB-421B-97A4-14BB860B3DA4}" type="presOf" srcId="{33696D4B-5F81-490B-A234-58E2430E402E}" destId="{5B04D769-7177-4B31-B20C-BAAB261FB9B8}" srcOrd="0" destOrd="0" presId="urn:microsoft.com/office/officeart/2008/layout/HorizontalMultiLevelHierarchy"/>
    <dgm:cxn modelId="{3A4AA03F-68AD-42E6-8030-3682119EFAE1}" type="presOf" srcId="{DB33778A-ECD6-4529-B440-B313CB978456}" destId="{E3E986BA-59CF-4369-9655-283F3A8B2120}" srcOrd="0" destOrd="0" presId="urn:microsoft.com/office/officeart/2008/layout/HorizontalMultiLevelHierarchy"/>
    <dgm:cxn modelId="{0F53E934-2D08-4061-8616-ABF0CC38C9E2}" type="presOf" srcId="{A1192148-2EC5-4173-B16C-86619F04FDB2}" destId="{FE269AD0-A3F7-4307-A60C-1C728A914E87}" srcOrd="0" destOrd="0" presId="urn:microsoft.com/office/officeart/2008/layout/HorizontalMultiLevelHierarchy"/>
    <dgm:cxn modelId="{8C81771B-C3A8-4CC8-B7F4-9AF71DAB0588}" type="presOf" srcId="{71007426-D60F-4E80-BA2A-08B853FC6976}" destId="{E6EC4BB2-8A2A-48C9-99AA-B4A38AEC1C23}" srcOrd="0" destOrd="0" presId="urn:microsoft.com/office/officeart/2008/layout/HorizontalMultiLevelHierarchy"/>
    <dgm:cxn modelId="{40ECACF2-6B3A-4B63-A4DD-57EFC1CEAF2D}" type="presOf" srcId="{487B4188-73B4-42AE-A702-981EB2C72CB0}" destId="{2ABD370B-1FB4-4E45-9308-9D374E05FB72}" srcOrd="0" destOrd="0" presId="urn:microsoft.com/office/officeart/2008/layout/HorizontalMultiLevelHierarchy"/>
    <dgm:cxn modelId="{20586BC3-5BAA-4484-8657-3EE0752B80B9}" srcId="{DC5CF90A-79BF-4DA9-BFC1-0FB0CC5F0800}" destId="{49C76D97-5D59-49DC-801F-2AAF3259205E}" srcOrd="0" destOrd="0" parTransId="{47C809DA-02F2-417B-9F04-8743404EFA29}" sibTransId="{24AA4C81-1933-47E6-99A5-F37BC0CF0F5A}"/>
    <dgm:cxn modelId="{1A4A08FD-5651-4DC0-8FF5-CF5E3AF40472}" type="presOf" srcId="{DE447F70-D867-472D-BC6B-22F333D17552}" destId="{3D1FA04A-7516-420B-B3BB-0A6C659912CA}" srcOrd="0" destOrd="0" presId="urn:microsoft.com/office/officeart/2008/layout/HorizontalMultiLevelHierarchy"/>
    <dgm:cxn modelId="{D309DC7F-59BB-49C0-B111-83B7DFC78DF9}" type="presOf" srcId="{F6161118-4465-4BAD-8EB8-A541C9671F5A}" destId="{1E6F7D17-F346-46C2-B839-4F8B0570FDA2}" srcOrd="0" destOrd="0" presId="urn:microsoft.com/office/officeart/2008/layout/HorizontalMultiLevelHierarchy"/>
    <dgm:cxn modelId="{CAEC4408-B926-47E3-B4CC-A6D44656BE40}" type="presOf" srcId="{60D4B428-98C8-4608-AAE8-0BEAEC4EDAB6}" destId="{7558BBB7-1939-4BAF-A674-CA4F4667BBE5}" srcOrd="0" destOrd="0" presId="urn:microsoft.com/office/officeart/2008/layout/HorizontalMultiLevelHierarchy"/>
    <dgm:cxn modelId="{6BA404FB-67F3-4804-8023-E14C6ACB09F9}" type="presOf" srcId="{1936687C-8781-469B-9602-00602D463BFC}" destId="{0691203A-72E4-44FF-AD85-163640179849}" srcOrd="1" destOrd="0" presId="urn:microsoft.com/office/officeart/2008/layout/HorizontalMultiLevelHierarchy"/>
    <dgm:cxn modelId="{C972A270-3E7B-4F6D-9C87-4F89947A541B}" type="presOf" srcId="{8C6C7DB4-2754-4CF5-9E69-62C06C1D90EE}" destId="{18CB0EFE-55C0-4C62-BF80-94070AB20F88}" srcOrd="1" destOrd="0" presId="urn:microsoft.com/office/officeart/2008/layout/HorizontalMultiLevelHierarchy"/>
    <dgm:cxn modelId="{EB31A19B-6395-4C97-8DE7-3A2653F57BFE}" srcId="{6353B426-6599-472C-BEF2-0F607C16489D}" destId="{E87F81B6-4E76-46A8-A47C-B0C1D7F64B3F}" srcOrd="0" destOrd="0" parTransId="{B04247B0-F96E-477D-8CC1-D40837A0AF1A}" sibTransId="{9C6BAEC4-0E52-47D3-9E9F-F8DB195927AE}"/>
    <dgm:cxn modelId="{A7604626-9ACB-45ED-AB42-14EECFB85036}" srcId="{0567CFEC-CA00-48CE-B474-0F6B84A95D8E}" destId="{8A8DAF2B-B7D0-4CD1-B496-2104EE82B7AB}" srcOrd="1" destOrd="0" parTransId="{F6161118-4465-4BAD-8EB8-A541C9671F5A}" sibTransId="{AC96DBD6-5197-4013-A753-079FA0AA6ECF}"/>
    <dgm:cxn modelId="{7C6CD1BC-9B32-40A0-AD73-DB8093E97458}" srcId="{0567CFEC-CA00-48CE-B474-0F6B84A95D8E}" destId="{B8307415-1A96-4E23-BA72-3AF48125D7CD}" srcOrd="2" destOrd="0" parTransId="{DB33778A-ECD6-4529-B440-B313CB978456}" sibTransId="{C71E55FE-F0C3-4831-9CC9-4F0107BDDFDF}"/>
    <dgm:cxn modelId="{1A02A2F5-15CA-4951-943F-327921C7FBD6}" srcId="{95101B1B-4F99-4008-BBE5-22571174A813}" destId="{F78967DF-D590-436A-9DAC-60EF1FB16065}" srcOrd="1" destOrd="0" parTransId="{1936687C-8781-469B-9602-00602D463BFC}" sibTransId="{25128200-E87F-41A1-B4D2-568000246D9C}"/>
    <dgm:cxn modelId="{0DBA5E56-9FA1-4D71-B3D3-D63AE1C6EABF}" srcId="{0567CFEC-CA00-48CE-B474-0F6B84A95D8E}" destId="{06DDC4CF-3C4F-4899-B2B2-3478F73501CE}" srcOrd="4" destOrd="0" parTransId="{0F1294AE-9C9D-4F06-8CB2-C561E6B68B66}" sibTransId="{15C9F1E2-F319-425B-B0CE-F3CF45E20B08}"/>
    <dgm:cxn modelId="{BFDA294B-B6E0-425B-8F49-36A12DF91D63}" type="presOf" srcId="{99DA9025-C9F4-47BF-915B-2F5FBF2E540F}" destId="{AD192DF3-730B-44EC-8C8E-7C7C87E1CB9D}" srcOrd="0" destOrd="0" presId="urn:microsoft.com/office/officeart/2008/layout/HorizontalMultiLevelHierarchy"/>
    <dgm:cxn modelId="{D0BA8403-3893-4802-8D4A-40C76CF9E0E4}" srcId="{0567CFEC-CA00-48CE-B474-0F6B84A95D8E}" destId="{DC5CF90A-79BF-4DA9-BFC1-0FB0CC5F0800}" srcOrd="3" destOrd="0" parTransId="{93A5DD34-3668-47F5-836F-1539EBCA5C65}" sibTransId="{4F49827E-2781-41C3-8B4D-B88B6EABF382}"/>
    <dgm:cxn modelId="{17B908E9-6398-482E-A14E-1B43D368348B}" type="presOf" srcId="{F78967DF-D590-436A-9DAC-60EF1FB16065}" destId="{6489A3BC-BEA1-414C-9240-357492AC7BB5}" srcOrd="0" destOrd="0" presId="urn:microsoft.com/office/officeart/2008/layout/HorizontalMultiLevelHierarchy"/>
    <dgm:cxn modelId="{CF9EEFD2-5A6B-40D3-A66B-B8E5FC422C1A}" type="presOf" srcId="{47C809DA-02F2-417B-9F04-8743404EFA29}" destId="{C8B32893-52D1-44F8-8558-71B86C0FA096}" srcOrd="0" destOrd="0" presId="urn:microsoft.com/office/officeart/2008/layout/HorizontalMultiLevelHierarchy"/>
    <dgm:cxn modelId="{CA62B8D9-567C-4391-B39F-1B9601D89008}" type="presOf" srcId="{99DA9025-C9F4-47BF-915B-2F5FBF2E540F}" destId="{B4564E9D-0DC7-48CB-A43B-74956D163409}" srcOrd="1" destOrd="0" presId="urn:microsoft.com/office/officeart/2008/layout/HorizontalMultiLevelHierarchy"/>
    <dgm:cxn modelId="{AC15A838-E6BA-49A3-9D72-FB5C5A92F3CA}" type="presOf" srcId="{8A8DAF2B-B7D0-4CD1-B496-2104EE82B7AB}" destId="{CEAC3690-681B-410E-B1E9-0148F616ADBF}" srcOrd="0" destOrd="0" presId="urn:microsoft.com/office/officeart/2008/layout/HorizontalMultiLevelHierarchy"/>
    <dgm:cxn modelId="{4724FCBA-C71C-456D-9643-1D49E0E0F2A5}" type="presOf" srcId="{06DDC4CF-3C4F-4899-B2B2-3478F73501CE}" destId="{F4D0715F-3E7C-463B-A38F-BF4CD96EAB0F}" srcOrd="0" destOrd="0" presId="urn:microsoft.com/office/officeart/2008/layout/HorizontalMultiLevelHierarchy"/>
    <dgm:cxn modelId="{94C8B662-FA76-4842-A229-4F8FDF8F2374}" type="presOf" srcId="{487B4188-73B4-42AE-A702-981EB2C72CB0}" destId="{85551DD5-0F3B-4106-A904-3663DE2D70E4}" srcOrd="1" destOrd="0" presId="urn:microsoft.com/office/officeart/2008/layout/HorizontalMultiLevelHierarchy"/>
    <dgm:cxn modelId="{8539742D-6C1C-4D5C-8156-5046FE72909D}" type="presOf" srcId="{49C76D97-5D59-49DC-801F-2AAF3259205E}" destId="{DEF8413F-5968-4D68-A61A-C3A8A31BA28A}" srcOrd="0" destOrd="0" presId="urn:microsoft.com/office/officeart/2008/layout/HorizontalMultiLevelHierarchy"/>
    <dgm:cxn modelId="{65F5739A-8A22-427A-A2A4-EF0D24D9AAA9}" type="presOf" srcId="{5558A446-8BFF-41BD-A8A4-1BF9B4C18FCA}" destId="{DC64DF78-9377-45EC-9AC0-F7CFE1A2AE3B}" srcOrd="0" destOrd="0" presId="urn:microsoft.com/office/officeart/2008/layout/HorizontalMultiLevelHierarchy"/>
    <dgm:cxn modelId="{24F6ABDF-0918-43C3-81EA-F5F95C290A37}" type="presOf" srcId="{93A5DD34-3668-47F5-836F-1539EBCA5C65}" destId="{416BB67B-9727-4D24-958B-1595093878B2}" srcOrd="1" destOrd="0" presId="urn:microsoft.com/office/officeart/2008/layout/HorizontalMultiLevelHierarchy"/>
    <dgm:cxn modelId="{8992E88E-3E0E-4DA1-9AD0-BDB6D685E18F}" type="presOf" srcId="{60D4B428-98C8-4608-AAE8-0BEAEC4EDAB6}" destId="{3BCAAAE6-1214-414C-8D38-5610324B37C9}" srcOrd="1" destOrd="0" presId="urn:microsoft.com/office/officeart/2008/layout/HorizontalMultiLevelHierarchy"/>
    <dgm:cxn modelId="{786A07EE-3CD0-4D8E-ABF6-612E9F6FB38A}" type="presOf" srcId="{F6CB6B60-4E2E-4FE5-B0CD-9610718A43CB}" destId="{EE1F9A12-1D02-4049-8C69-3283643B0284}" srcOrd="0" destOrd="0" presId="urn:microsoft.com/office/officeart/2008/layout/HorizontalMultiLevelHierarchy"/>
    <dgm:cxn modelId="{84552370-36B0-492D-B8D2-E2D6CC387741}" type="presOf" srcId="{DB33778A-ECD6-4529-B440-B313CB978456}" destId="{10BB6DF0-5550-41EF-9E66-9A0075659167}" srcOrd="1" destOrd="0" presId="urn:microsoft.com/office/officeart/2008/layout/HorizontalMultiLevelHierarchy"/>
    <dgm:cxn modelId="{5E2BFB92-32AE-4736-95C1-5AE9CA7399E0}" srcId="{0567CFEC-CA00-48CE-B474-0F6B84A95D8E}" destId="{D5E6B7F5-C0F2-4A40-88D8-FCBD9521D479}" srcOrd="5" destOrd="0" parTransId="{5558A446-8BFF-41BD-A8A4-1BF9B4C18FCA}" sibTransId="{04286E26-BBBC-41D0-80E2-D83CAA59DCF7}"/>
    <dgm:cxn modelId="{D2A65C5D-66FC-4358-B517-042683664E4B}" type="presOf" srcId="{95101B1B-4F99-4008-BBE5-22571174A813}" destId="{0D97DFCE-0995-43E9-8229-535983F7D60C}" srcOrd="0" destOrd="0" presId="urn:microsoft.com/office/officeart/2008/layout/HorizontalMultiLevelHierarchy"/>
    <dgm:cxn modelId="{D2262A12-D209-491F-AF63-1FE6BD9B2A6A}" srcId="{95101B1B-4F99-4008-BBE5-22571174A813}" destId="{71007426-D60F-4E80-BA2A-08B853FC6976}" srcOrd="0" destOrd="0" parTransId="{487B4188-73B4-42AE-A702-981EB2C72CB0}" sibTransId="{6984D62F-F77A-4677-B968-9EA243106755}"/>
    <dgm:cxn modelId="{3A6E8659-DCF3-4008-A8B4-0351A3950FFA}" type="presOf" srcId="{93A5DD34-3668-47F5-836F-1539EBCA5C65}" destId="{B8C0ED85-8EE8-4146-B88C-867B8EC4640A}" srcOrd="0" destOrd="0" presId="urn:microsoft.com/office/officeart/2008/layout/HorizontalMultiLevelHierarchy"/>
    <dgm:cxn modelId="{551859DF-D562-4F0B-8E62-A5253641CACF}" type="presOf" srcId="{8C6C7DB4-2754-4CF5-9E69-62C06C1D90EE}" destId="{EBF4DE36-08E1-44EC-89C1-BF3ADF9AA24D}" srcOrd="0" destOrd="0" presId="urn:microsoft.com/office/officeart/2008/layout/HorizontalMultiLevelHierarchy"/>
    <dgm:cxn modelId="{F4E563FE-EE4B-4AAA-9DDD-840822E659C9}" srcId="{DE447F70-D867-472D-BC6B-22F333D17552}" destId="{F6CB6B60-4E2E-4FE5-B0CD-9610718A43CB}" srcOrd="0" destOrd="0" parTransId="{87AB7165-E93E-4EF6-B482-EDE439069116}" sibTransId="{C0B36D84-C3FF-4FA4-93B6-DADD02B561C3}"/>
    <dgm:cxn modelId="{5C115A16-CFCE-48C6-83F0-211518866567}" type="presOf" srcId="{47C809DA-02F2-417B-9F04-8743404EFA29}" destId="{E59741A1-C316-4B0E-933C-EEA39506DCE4}" srcOrd="1" destOrd="0" presId="urn:microsoft.com/office/officeart/2008/layout/HorizontalMultiLevelHierarchy"/>
    <dgm:cxn modelId="{17571A67-4E6F-452B-B534-C425796937FC}" type="presOf" srcId="{D5E6B7F5-C0F2-4A40-88D8-FCBD9521D479}" destId="{4DCCFAC1-B054-42DE-ACDE-13434881EEB0}" srcOrd="0" destOrd="0" presId="urn:microsoft.com/office/officeart/2008/layout/HorizontalMultiLevelHierarchy"/>
    <dgm:cxn modelId="{B560B6CE-1792-4437-AC09-3334013F6115}" srcId="{8A8DAF2B-B7D0-4CD1-B496-2104EE82B7AB}" destId="{242A0271-3F65-43D9-9950-6D384379DF40}" srcOrd="0" destOrd="0" parTransId="{60D4B428-98C8-4608-AAE8-0BEAEC4EDAB6}" sibTransId="{55938F91-4119-471E-B7C6-589274076014}"/>
    <dgm:cxn modelId="{D65F2114-6872-4286-8616-4C7DD48BD0BF}" type="presOf" srcId="{B8307415-1A96-4E23-BA72-3AF48125D7CD}" destId="{CB381849-C657-438B-A5E5-D962C828255A}" srcOrd="0" destOrd="0" presId="urn:microsoft.com/office/officeart/2008/layout/HorizontalMultiLevelHierarchy"/>
    <dgm:cxn modelId="{CC2D443C-35D4-49F8-BC6A-71B8EE7D9187}" type="presOf" srcId="{DC5CF90A-79BF-4DA9-BFC1-0FB0CC5F0800}" destId="{A3217E40-B9D2-4483-919A-1A0BF6CC81B4}" srcOrd="0" destOrd="0" presId="urn:microsoft.com/office/officeart/2008/layout/HorizontalMultiLevelHierarchy"/>
    <dgm:cxn modelId="{BBC2D48D-66B1-4A3F-B869-0E4E15360791}" srcId="{49C76D97-5D59-49DC-801F-2AAF3259205E}" destId="{DE447F70-D867-472D-BC6B-22F333D17552}" srcOrd="0" destOrd="0" parTransId="{8C6C7DB4-2754-4CF5-9E69-62C06C1D90EE}" sibTransId="{148E0AE6-4596-4669-8F35-78B4DD31F749}"/>
    <dgm:cxn modelId="{5FDEB5A6-3DF7-495E-8A97-D1DE049C4EDF}" type="presParOf" srcId="{5B04D769-7177-4B31-B20C-BAAB261FB9B8}" destId="{023F707C-56FD-4EBD-9374-72F7716EC239}" srcOrd="0" destOrd="0" presId="urn:microsoft.com/office/officeart/2008/layout/HorizontalMultiLevelHierarchy"/>
    <dgm:cxn modelId="{451D50DD-F0B6-467E-BA77-2F999AB97E7D}" type="presParOf" srcId="{023F707C-56FD-4EBD-9374-72F7716EC239}" destId="{27505F83-A5D2-41AE-8DF8-0581C70D9BDB}" srcOrd="0" destOrd="0" presId="urn:microsoft.com/office/officeart/2008/layout/HorizontalMultiLevelHierarchy"/>
    <dgm:cxn modelId="{C1B41E18-AD3C-480B-91F0-E63B5F5CD974}" type="presParOf" srcId="{023F707C-56FD-4EBD-9374-72F7716EC239}" destId="{985FA2DA-E738-4F30-B599-0EFA656F8F3A}" srcOrd="1" destOrd="0" presId="urn:microsoft.com/office/officeart/2008/layout/HorizontalMultiLevelHierarchy"/>
    <dgm:cxn modelId="{7130AE1D-8B8E-45DF-9EAD-E56BFA9AF13C}" type="presParOf" srcId="{985FA2DA-E738-4F30-B599-0EFA656F8F3A}" destId="{AD192DF3-730B-44EC-8C8E-7C7C87E1CB9D}" srcOrd="0" destOrd="0" presId="urn:microsoft.com/office/officeart/2008/layout/HorizontalMultiLevelHierarchy"/>
    <dgm:cxn modelId="{D4B180F6-2C05-40FE-AD7E-5E58FEE70D01}" type="presParOf" srcId="{AD192DF3-730B-44EC-8C8E-7C7C87E1CB9D}" destId="{B4564E9D-0DC7-48CB-A43B-74956D163409}" srcOrd="0" destOrd="0" presId="urn:microsoft.com/office/officeart/2008/layout/HorizontalMultiLevelHierarchy"/>
    <dgm:cxn modelId="{B3E64008-417B-4259-9D12-9B6827CB8096}" type="presParOf" srcId="{985FA2DA-E738-4F30-B599-0EFA656F8F3A}" destId="{CFABDD9F-C82E-4356-84E4-24D9870EE261}" srcOrd="1" destOrd="0" presId="urn:microsoft.com/office/officeart/2008/layout/HorizontalMultiLevelHierarchy"/>
    <dgm:cxn modelId="{DC485855-2652-4C4B-8385-C89D0D05376F}" type="presParOf" srcId="{CFABDD9F-C82E-4356-84E4-24D9870EE261}" destId="{65CFF917-458A-423E-8361-436303F6490E}" srcOrd="0" destOrd="0" presId="urn:microsoft.com/office/officeart/2008/layout/HorizontalMultiLevelHierarchy"/>
    <dgm:cxn modelId="{BC856EBC-BE39-484B-92E1-E3A17E2E5F78}" type="presParOf" srcId="{CFABDD9F-C82E-4356-84E4-24D9870EE261}" destId="{AF4604A8-4D49-4809-A330-AAA83D915F4D}" srcOrd="1" destOrd="0" presId="urn:microsoft.com/office/officeart/2008/layout/HorizontalMultiLevelHierarchy"/>
    <dgm:cxn modelId="{37EC9A2D-4891-4C83-AF8C-1D9FAC273BF0}" type="presParOf" srcId="{AF4604A8-4D49-4809-A330-AAA83D915F4D}" destId="{2D31B2F1-6AA2-4963-BF29-DC0402C077D2}" srcOrd="0" destOrd="0" presId="urn:microsoft.com/office/officeart/2008/layout/HorizontalMultiLevelHierarchy"/>
    <dgm:cxn modelId="{FDE2BE15-E8AA-45BF-BEAF-9EEB62B7053E}" type="presParOf" srcId="{2D31B2F1-6AA2-4963-BF29-DC0402C077D2}" destId="{7D50C18F-C519-46CD-AAEA-678338573127}" srcOrd="0" destOrd="0" presId="urn:microsoft.com/office/officeart/2008/layout/HorizontalMultiLevelHierarchy"/>
    <dgm:cxn modelId="{EED8F4DF-8D08-4A48-B756-0555441BBE4A}" type="presParOf" srcId="{AF4604A8-4D49-4809-A330-AAA83D915F4D}" destId="{F0F5F67D-FBEC-4811-B291-EE6A7258E4D2}" srcOrd="1" destOrd="0" presId="urn:microsoft.com/office/officeart/2008/layout/HorizontalMultiLevelHierarchy"/>
    <dgm:cxn modelId="{B0482F8C-3486-404B-91BD-BFE434B9D181}" type="presParOf" srcId="{F0F5F67D-FBEC-4811-B291-EE6A7258E4D2}" destId="{974AB899-B69F-4352-9171-4ACC479ED6A8}" srcOrd="0" destOrd="0" presId="urn:microsoft.com/office/officeart/2008/layout/HorizontalMultiLevelHierarchy"/>
    <dgm:cxn modelId="{0D6CE91D-0634-4D04-B94A-8B6511DA37D7}" type="presParOf" srcId="{F0F5F67D-FBEC-4811-B291-EE6A7258E4D2}" destId="{5FF56B09-F638-4ECA-BF43-43CACCEECBBF}" srcOrd="1" destOrd="0" presId="urn:microsoft.com/office/officeart/2008/layout/HorizontalMultiLevelHierarchy"/>
    <dgm:cxn modelId="{0C9793B0-B9AF-4FC1-9E43-8203C79D7355}" type="presParOf" srcId="{985FA2DA-E738-4F30-B599-0EFA656F8F3A}" destId="{1E6F7D17-F346-46C2-B839-4F8B0570FDA2}" srcOrd="2" destOrd="0" presId="urn:microsoft.com/office/officeart/2008/layout/HorizontalMultiLevelHierarchy"/>
    <dgm:cxn modelId="{6F9977DA-55D6-4C45-9FD7-FE70F8ABE543}" type="presParOf" srcId="{1E6F7D17-F346-46C2-B839-4F8B0570FDA2}" destId="{4332BBA3-B0B8-4547-A384-3E299B265CFC}" srcOrd="0" destOrd="0" presId="urn:microsoft.com/office/officeart/2008/layout/HorizontalMultiLevelHierarchy"/>
    <dgm:cxn modelId="{8EEFF16D-F959-4082-8D69-3564A4394E4B}" type="presParOf" srcId="{985FA2DA-E738-4F30-B599-0EFA656F8F3A}" destId="{95D194B3-9272-45E9-9162-89159ABB9379}" srcOrd="3" destOrd="0" presId="urn:microsoft.com/office/officeart/2008/layout/HorizontalMultiLevelHierarchy"/>
    <dgm:cxn modelId="{73F7B52A-2EA9-4F80-AEB8-EDBB0BB2C752}" type="presParOf" srcId="{95D194B3-9272-45E9-9162-89159ABB9379}" destId="{CEAC3690-681B-410E-B1E9-0148F616ADBF}" srcOrd="0" destOrd="0" presId="urn:microsoft.com/office/officeart/2008/layout/HorizontalMultiLevelHierarchy"/>
    <dgm:cxn modelId="{B7A5BC3F-7615-4A49-BCF8-B4D72F46A752}" type="presParOf" srcId="{95D194B3-9272-45E9-9162-89159ABB9379}" destId="{8306D0FB-E80C-4962-9BE6-33FB3B4D1779}" srcOrd="1" destOrd="0" presId="urn:microsoft.com/office/officeart/2008/layout/HorizontalMultiLevelHierarchy"/>
    <dgm:cxn modelId="{129D22B2-FD8D-4439-A58F-F7DCA2FEE42E}" type="presParOf" srcId="{8306D0FB-E80C-4962-9BE6-33FB3B4D1779}" destId="{7558BBB7-1939-4BAF-A674-CA4F4667BBE5}" srcOrd="0" destOrd="0" presId="urn:microsoft.com/office/officeart/2008/layout/HorizontalMultiLevelHierarchy"/>
    <dgm:cxn modelId="{1567E800-61DC-4286-82F0-2AE296C1E655}" type="presParOf" srcId="{7558BBB7-1939-4BAF-A674-CA4F4667BBE5}" destId="{3BCAAAE6-1214-414C-8D38-5610324B37C9}" srcOrd="0" destOrd="0" presId="urn:microsoft.com/office/officeart/2008/layout/HorizontalMultiLevelHierarchy"/>
    <dgm:cxn modelId="{A0350742-CF3A-4721-BC35-017FC0F74AD5}" type="presParOf" srcId="{8306D0FB-E80C-4962-9BE6-33FB3B4D1779}" destId="{E81CF04A-6AC5-4715-9FEF-89C45D3FDAF4}" srcOrd="1" destOrd="0" presId="urn:microsoft.com/office/officeart/2008/layout/HorizontalMultiLevelHierarchy"/>
    <dgm:cxn modelId="{9EFF00C2-E3D4-48A3-997B-F616208DEA9A}" type="presParOf" srcId="{E81CF04A-6AC5-4715-9FEF-89C45D3FDAF4}" destId="{7F00E5BE-A8BD-48E8-8A52-A4024CF4AC7A}" srcOrd="0" destOrd="0" presId="urn:microsoft.com/office/officeart/2008/layout/HorizontalMultiLevelHierarchy"/>
    <dgm:cxn modelId="{9EF9240F-15A2-4E32-9BFA-F47B18F86415}" type="presParOf" srcId="{E81CF04A-6AC5-4715-9FEF-89C45D3FDAF4}" destId="{215E039D-9DCA-4144-80AB-61D2014C9E54}" srcOrd="1" destOrd="0" presId="urn:microsoft.com/office/officeart/2008/layout/HorizontalMultiLevelHierarchy"/>
    <dgm:cxn modelId="{DF0E06CB-D44C-45F8-9FB7-05283CAE2FB7}" type="presParOf" srcId="{985FA2DA-E738-4F30-B599-0EFA656F8F3A}" destId="{E3E986BA-59CF-4369-9655-283F3A8B2120}" srcOrd="4" destOrd="0" presId="urn:microsoft.com/office/officeart/2008/layout/HorizontalMultiLevelHierarchy"/>
    <dgm:cxn modelId="{684A707D-0D70-47C4-AB95-2FF7B5E6AECB}" type="presParOf" srcId="{E3E986BA-59CF-4369-9655-283F3A8B2120}" destId="{10BB6DF0-5550-41EF-9E66-9A0075659167}" srcOrd="0" destOrd="0" presId="urn:microsoft.com/office/officeart/2008/layout/HorizontalMultiLevelHierarchy"/>
    <dgm:cxn modelId="{8A46565B-C255-4AFB-BC32-131ADC9AD71F}" type="presParOf" srcId="{985FA2DA-E738-4F30-B599-0EFA656F8F3A}" destId="{5BF7C8C8-ED22-4DFC-800E-6C0B2DDAC3F0}" srcOrd="5" destOrd="0" presId="urn:microsoft.com/office/officeart/2008/layout/HorizontalMultiLevelHierarchy"/>
    <dgm:cxn modelId="{18D3F2B5-D4C5-4ABD-B3A3-0E55D0D8425A}" type="presParOf" srcId="{5BF7C8C8-ED22-4DFC-800E-6C0B2DDAC3F0}" destId="{CB381849-C657-438B-A5E5-D962C828255A}" srcOrd="0" destOrd="0" presId="urn:microsoft.com/office/officeart/2008/layout/HorizontalMultiLevelHierarchy"/>
    <dgm:cxn modelId="{43EDDEA1-33A4-4EAC-B47E-07C7672EF074}" type="presParOf" srcId="{5BF7C8C8-ED22-4DFC-800E-6C0B2DDAC3F0}" destId="{7F075244-4D87-478A-87F2-E4A6BD3E659A}" srcOrd="1" destOrd="0" presId="urn:microsoft.com/office/officeart/2008/layout/HorizontalMultiLevelHierarchy"/>
    <dgm:cxn modelId="{7CD3BB30-BB9E-487D-A154-DC82088F9856}" type="presParOf" srcId="{985FA2DA-E738-4F30-B599-0EFA656F8F3A}" destId="{B8C0ED85-8EE8-4146-B88C-867B8EC4640A}" srcOrd="6" destOrd="0" presId="urn:microsoft.com/office/officeart/2008/layout/HorizontalMultiLevelHierarchy"/>
    <dgm:cxn modelId="{66C54FA9-C6FC-45C9-81C6-0EFEFF1F3862}" type="presParOf" srcId="{B8C0ED85-8EE8-4146-B88C-867B8EC4640A}" destId="{416BB67B-9727-4D24-958B-1595093878B2}" srcOrd="0" destOrd="0" presId="urn:microsoft.com/office/officeart/2008/layout/HorizontalMultiLevelHierarchy"/>
    <dgm:cxn modelId="{AE4AF601-07E6-451E-8CA3-542EAD91A3A6}" type="presParOf" srcId="{985FA2DA-E738-4F30-B599-0EFA656F8F3A}" destId="{8139F063-E11C-456F-8C9C-FFD0F6F86B3C}" srcOrd="7" destOrd="0" presId="urn:microsoft.com/office/officeart/2008/layout/HorizontalMultiLevelHierarchy"/>
    <dgm:cxn modelId="{0C4593FD-E6EA-4127-8931-A16710EF0922}" type="presParOf" srcId="{8139F063-E11C-456F-8C9C-FFD0F6F86B3C}" destId="{A3217E40-B9D2-4483-919A-1A0BF6CC81B4}" srcOrd="0" destOrd="0" presId="urn:microsoft.com/office/officeart/2008/layout/HorizontalMultiLevelHierarchy"/>
    <dgm:cxn modelId="{5ED6704D-C422-4227-9F98-EBCFEB6A6489}" type="presParOf" srcId="{8139F063-E11C-456F-8C9C-FFD0F6F86B3C}" destId="{9971CECD-CA25-41FC-A22E-742598472932}" srcOrd="1" destOrd="0" presId="urn:microsoft.com/office/officeart/2008/layout/HorizontalMultiLevelHierarchy"/>
    <dgm:cxn modelId="{0C9E8779-B0B3-4E44-9A4C-F18D1FD9831C}" type="presParOf" srcId="{9971CECD-CA25-41FC-A22E-742598472932}" destId="{C8B32893-52D1-44F8-8558-71B86C0FA096}" srcOrd="0" destOrd="0" presId="urn:microsoft.com/office/officeart/2008/layout/HorizontalMultiLevelHierarchy"/>
    <dgm:cxn modelId="{9ECC162A-EA39-4F74-8714-408477A94380}" type="presParOf" srcId="{C8B32893-52D1-44F8-8558-71B86C0FA096}" destId="{E59741A1-C316-4B0E-933C-EEA39506DCE4}" srcOrd="0" destOrd="0" presId="urn:microsoft.com/office/officeart/2008/layout/HorizontalMultiLevelHierarchy"/>
    <dgm:cxn modelId="{0C1263D3-D542-42A2-B3BB-667FC95C7F6B}" type="presParOf" srcId="{9971CECD-CA25-41FC-A22E-742598472932}" destId="{453EE3BD-F5C5-4A03-8356-DCB8AB511A64}" srcOrd="1" destOrd="0" presId="urn:microsoft.com/office/officeart/2008/layout/HorizontalMultiLevelHierarchy"/>
    <dgm:cxn modelId="{41ECCA53-A1B5-426B-B381-C719CC5314CA}" type="presParOf" srcId="{453EE3BD-F5C5-4A03-8356-DCB8AB511A64}" destId="{DEF8413F-5968-4D68-A61A-C3A8A31BA28A}" srcOrd="0" destOrd="0" presId="urn:microsoft.com/office/officeart/2008/layout/HorizontalMultiLevelHierarchy"/>
    <dgm:cxn modelId="{C8C64E57-6DC7-4F2E-83E4-556329A3FA5F}" type="presParOf" srcId="{453EE3BD-F5C5-4A03-8356-DCB8AB511A64}" destId="{ACFB1965-83B4-4FE9-824D-800F0396BF9D}" srcOrd="1" destOrd="0" presId="urn:microsoft.com/office/officeart/2008/layout/HorizontalMultiLevelHierarchy"/>
    <dgm:cxn modelId="{25EF9F75-3B8B-464E-B144-67038495B117}" type="presParOf" srcId="{ACFB1965-83B4-4FE9-824D-800F0396BF9D}" destId="{EBF4DE36-08E1-44EC-89C1-BF3ADF9AA24D}" srcOrd="0" destOrd="0" presId="urn:microsoft.com/office/officeart/2008/layout/HorizontalMultiLevelHierarchy"/>
    <dgm:cxn modelId="{526E68B9-DD4B-46EF-B671-7523A6ECD5BB}" type="presParOf" srcId="{EBF4DE36-08E1-44EC-89C1-BF3ADF9AA24D}" destId="{18CB0EFE-55C0-4C62-BF80-94070AB20F88}" srcOrd="0" destOrd="0" presId="urn:microsoft.com/office/officeart/2008/layout/HorizontalMultiLevelHierarchy"/>
    <dgm:cxn modelId="{423E2BFD-3CF2-4017-8160-DF696459B76A}" type="presParOf" srcId="{ACFB1965-83B4-4FE9-824D-800F0396BF9D}" destId="{F48245D1-AABC-4732-840D-B2E8C0941E72}" srcOrd="1" destOrd="0" presId="urn:microsoft.com/office/officeart/2008/layout/HorizontalMultiLevelHierarchy"/>
    <dgm:cxn modelId="{26A12A9B-0434-4B16-B818-490DE5015684}" type="presParOf" srcId="{F48245D1-AABC-4732-840D-B2E8C0941E72}" destId="{3D1FA04A-7516-420B-B3BB-0A6C659912CA}" srcOrd="0" destOrd="0" presId="urn:microsoft.com/office/officeart/2008/layout/HorizontalMultiLevelHierarchy"/>
    <dgm:cxn modelId="{3C3E4B18-C649-4DB8-8976-BF2111B7082E}" type="presParOf" srcId="{F48245D1-AABC-4732-840D-B2E8C0941E72}" destId="{EF397052-7F64-415D-907B-5D1C33DEBC4D}" srcOrd="1" destOrd="0" presId="urn:microsoft.com/office/officeart/2008/layout/HorizontalMultiLevelHierarchy"/>
    <dgm:cxn modelId="{0C1E3536-2D89-4AE5-BB60-D62D364AF85F}" type="presParOf" srcId="{EF397052-7F64-415D-907B-5D1C33DEBC4D}" destId="{424D87B7-26C2-4FE0-8A7D-B88C3AD19E7D}" srcOrd="0" destOrd="0" presId="urn:microsoft.com/office/officeart/2008/layout/HorizontalMultiLevelHierarchy"/>
    <dgm:cxn modelId="{BA291416-C5DD-4852-9E92-2CCAC0539FB8}" type="presParOf" srcId="{424D87B7-26C2-4FE0-8A7D-B88C3AD19E7D}" destId="{92ABA99C-5C42-4524-B4BE-1E56719BF9F5}" srcOrd="0" destOrd="0" presId="urn:microsoft.com/office/officeart/2008/layout/HorizontalMultiLevelHierarchy"/>
    <dgm:cxn modelId="{BA9300B5-5C4D-4443-AC9C-CF5ADA772C00}" type="presParOf" srcId="{EF397052-7F64-415D-907B-5D1C33DEBC4D}" destId="{DC6FFA42-E49D-4D5F-903D-84697D6887EE}" srcOrd="1" destOrd="0" presId="urn:microsoft.com/office/officeart/2008/layout/HorizontalMultiLevelHierarchy"/>
    <dgm:cxn modelId="{6621BE07-9FCF-4DBF-8E1B-BAE9747B7DA0}" type="presParOf" srcId="{DC6FFA42-E49D-4D5F-903D-84697D6887EE}" destId="{EE1F9A12-1D02-4049-8C69-3283643B0284}" srcOrd="0" destOrd="0" presId="urn:microsoft.com/office/officeart/2008/layout/HorizontalMultiLevelHierarchy"/>
    <dgm:cxn modelId="{B2A32561-11F5-47B1-B2C5-146DA97367AC}" type="presParOf" srcId="{DC6FFA42-E49D-4D5F-903D-84697D6887EE}" destId="{3F057B2A-4B86-4A82-B777-7558DD952A91}" srcOrd="1" destOrd="0" presId="urn:microsoft.com/office/officeart/2008/layout/HorizontalMultiLevelHierarchy"/>
    <dgm:cxn modelId="{6126DA08-6DC5-4FCD-81B0-E82E8C5D2D59}" type="presParOf" srcId="{ACFB1965-83B4-4FE9-824D-800F0396BF9D}" destId="{FE269AD0-A3F7-4307-A60C-1C728A914E87}" srcOrd="2" destOrd="0" presId="urn:microsoft.com/office/officeart/2008/layout/HorizontalMultiLevelHierarchy"/>
    <dgm:cxn modelId="{16E03BE9-38C0-48F9-A86E-E6D7599387C2}" type="presParOf" srcId="{FE269AD0-A3F7-4307-A60C-1C728A914E87}" destId="{B8E2C0D3-4F4C-4306-B095-E43DEB4CF7CD}" srcOrd="0" destOrd="0" presId="urn:microsoft.com/office/officeart/2008/layout/HorizontalMultiLevelHierarchy"/>
    <dgm:cxn modelId="{4E4286E9-D700-43DA-8666-294ACAE70CD2}" type="presParOf" srcId="{ACFB1965-83B4-4FE9-824D-800F0396BF9D}" destId="{87BBC8FC-641A-4EEB-8996-282F0216E5FF}" srcOrd="3" destOrd="0" presId="urn:microsoft.com/office/officeart/2008/layout/HorizontalMultiLevelHierarchy"/>
    <dgm:cxn modelId="{09F4F221-9EB0-4041-A5ED-6C831BD9CEFF}" type="presParOf" srcId="{87BBC8FC-641A-4EEB-8996-282F0216E5FF}" destId="{0D97DFCE-0995-43E9-8229-535983F7D60C}" srcOrd="0" destOrd="0" presId="urn:microsoft.com/office/officeart/2008/layout/HorizontalMultiLevelHierarchy"/>
    <dgm:cxn modelId="{4EC18D5D-0640-4D8C-8B02-7AAC6C6F8FBC}" type="presParOf" srcId="{87BBC8FC-641A-4EEB-8996-282F0216E5FF}" destId="{1233D08A-2ACB-4291-8D15-5ED5A3A98C36}" srcOrd="1" destOrd="0" presId="urn:microsoft.com/office/officeart/2008/layout/HorizontalMultiLevelHierarchy"/>
    <dgm:cxn modelId="{E5BEF804-BF01-4986-B807-1FDB64470CDC}" type="presParOf" srcId="{1233D08A-2ACB-4291-8D15-5ED5A3A98C36}" destId="{2ABD370B-1FB4-4E45-9308-9D374E05FB72}" srcOrd="0" destOrd="0" presId="urn:microsoft.com/office/officeart/2008/layout/HorizontalMultiLevelHierarchy"/>
    <dgm:cxn modelId="{53CDAADF-9DBA-44F7-882E-A4CFBDFB8354}" type="presParOf" srcId="{2ABD370B-1FB4-4E45-9308-9D374E05FB72}" destId="{85551DD5-0F3B-4106-A904-3663DE2D70E4}" srcOrd="0" destOrd="0" presId="urn:microsoft.com/office/officeart/2008/layout/HorizontalMultiLevelHierarchy"/>
    <dgm:cxn modelId="{105362DE-A535-402E-9D37-D74210837863}" type="presParOf" srcId="{1233D08A-2ACB-4291-8D15-5ED5A3A98C36}" destId="{33997394-E7C9-40F5-AFD3-6A840F8514FC}" srcOrd="1" destOrd="0" presId="urn:microsoft.com/office/officeart/2008/layout/HorizontalMultiLevelHierarchy"/>
    <dgm:cxn modelId="{DBD7BFD6-9804-46C7-BD45-88A18CF4A691}" type="presParOf" srcId="{33997394-E7C9-40F5-AFD3-6A840F8514FC}" destId="{E6EC4BB2-8A2A-48C9-99AA-B4A38AEC1C23}" srcOrd="0" destOrd="0" presId="urn:microsoft.com/office/officeart/2008/layout/HorizontalMultiLevelHierarchy"/>
    <dgm:cxn modelId="{512FCF75-DC29-4F5B-A313-4A4120EDC28B}" type="presParOf" srcId="{33997394-E7C9-40F5-AFD3-6A840F8514FC}" destId="{77A8013C-449F-4219-AEAC-2DB9564BFA86}" srcOrd="1" destOrd="0" presId="urn:microsoft.com/office/officeart/2008/layout/HorizontalMultiLevelHierarchy"/>
    <dgm:cxn modelId="{385CC634-124E-4934-812B-FA5C646EAC4B}" type="presParOf" srcId="{1233D08A-2ACB-4291-8D15-5ED5A3A98C36}" destId="{31D19E5F-6E6D-4A0E-86DC-03E5323635CD}" srcOrd="2" destOrd="0" presId="urn:microsoft.com/office/officeart/2008/layout/HorizontalMultiLevelHierarchy"/>
    <dgm:cxn modelId="{DFC0AE57-AD6A-4E56-9AE6-E1782FCBC8A8}" type="presParOf" srcId="{31D19E5F-6E6D-4A0E-86DC-03E5323635CD}" destId="{0691203A-72E4-44FF-AD85-163640179849}" srcOrd="0" destOrd="0" presId="urn:microsoft.com/office/officeart/2008/layout/HorizontalMultiLevelHierarchy"/>
    <dgm:cxn modelId="{52B54AE9-0A18-4468-B698-E5E1B221337F}" type="presParOf" srcId="{1233D08A-2ACB-4291-8D15-5ED5A3A98C36}" destId="{C876F6D7-5A4A-4F74-9B72-D67C4D3AFCC5}" srcOrd="3" destOrd="0" presId="urn:microsoft.com/office/officeart/2008/layout/HorizontalMultiLevelHierarchy"/>
    <dgm:cxn modelId="{782036F4-8231-4232-A95D-099F3790EDFB}" type="presParOf" srcId="{C876F6D7-5A4A-4F74-9B72-D67C4D3AFCC5}" destId="{6489A3BC-BEA1-414C-9240-357492AC7BB5}" srcOrd="0" destOrd="0" presId="urn:microsoft.com/office/officeart/2008/layout/HorizontalMultiLevelHierarchy"/>
    <dgm:cxn modelId="{36E84DCA-564D-4F88-A75A-E80B0A8B1847}" type="presParOf" srcId="{C876F6D7-5A4A-4F74-9B72-D67C4D3AFCC5}" destId="{F9561510-993F-4E8D-9375-FBAF38E321AD}" srcOrd="1" destOrd="0" presId="urn:microsoft.com/office/officeart/2008/layout/HorizontalMultiLevelHierarchy"/>
    <dgm:cxn modelId="{5373A601-0945-4288-8703-44347CD8E096}" type="presParOf" srcId="{985FA2DA-E738-4F30-B599-0EFA656F8F3A}" destId="{1B949661-A3A4-4346-8780-DBA2E96D2619}" srcOrd="8" destOrd="0" presId="urn:microsoft.com/office/officeart/2008/layout/HorizontalMultiLevelHierarchy"/>
    <dgm:cxn modelId="{BA1CF850-22E6-4DC5-AD1C-D2B1F148CD53}" type="presParOf" srcId="{1B949661-A3A4-4346-8780-DBA2E96D2619}" destId="{077FD0FE-D9E5-46B7-89D0-2AE86EB81102}" srcOrd="0" destOrd="0" presId="urn:microsoft.com/office/officeart/2008/layout/HorizontalMultiLevelHierarchy"/>
    <dgm:cxn modelId="{6E9C76E1-60D4-4A8B-9040-D0242F629CDF}" type="presParOf" srcId="{985FA2DA-E738-4F30-B599-0EFA656F8F3A}" destId="{28A4BC89-D7D7-418A-998F-DF4056CACA29}" srcOrd="9" destOrd="0" presId="urn:microsoft.com/office/officeart/2008/layout/HorizontalMultiLevelHierarchy"/>
    <dgm:cxn modelId="{E6ADB751-18BE-4B53-BC1D-AAEBC3184158}" type="presParOf" srcId="{28A4BC89-D7D7-418A-998F-DF4056CACA29}" destId="{F4D0715F-3E7C-463B-A38F-BF4CD96EAB0F}" srcOrd="0" destOrd="0" presId="urn:microsoft.com/office/officeart/2008/layout/HorizontalMultiLevelHierarchy"/>
    <dgm:cxn modelId="{0CB874AE-DDBF-45D3-8E68-A047B481282D}" type="presParOf" srcId="{28A4BC89-D7D7-418A-998F-DF4056CACA29}" destId="{DE30EC13-F089-40CF-A7E1-37D3CC342DF4}" srcOrd="1" destOrd="0" presId="urn:microsoft.com/office/officeart/2008/layout/HorizontalMultiLevelHierarchy"/>
    <dgm:cxn modelId="{639E99F9-0A9E-4853-B7C3-0080AB7D3B2A}" type="presParOf" srcId="{985FA2DA-E738-4F30-B599-0EFA656F8F3A}" destId="{DC64DF78-9377-45EC-9AC0-F7CFE1A2AE3B}" srcOrd="10" destOrd="0" presId="urn:microsoft.com/office/officeart/2008/layout/HorizontalMultiLevelHierarchy"/>
    <dgm:cxn modelId="{1319A0A1-F8C7-4A26-A380-B1BC27202EF0}" type="presParOf" srcId="{DC64DF78-9377-45EC-9AC0-F7CFE1A2AE3B}" destId="{549E26B7-0B20-42A1-8892-8972BDD74D0C}" srcOrd="0" destOrd="0" presId="urn:microsoft.com/office/officeart/2008/layout/HorizontalMultiLevelHierarchy"/>
    <dgm:cxn modelId="{611A9E76-CA70-431C-8626-EC64EA787B5B}" type="presParOf" srcId="{985FA2DA-E738-4F30-B599-0EFA656F8F3A}" destId="{723E524C-B3CB-4AD2-84EA-D3C8CE7DB404}" srcOrd="11" destOrd="0" presId="urn:microsoft.com/office/officeart/2008/layout/HorizontalMultiLevelHierarchy"/>
    <dgm:cxn modelId="{3BEB35B6-DB59-4D95-B72B-F26D7688CA79}" type="presParOf" srcId="{723E524C-B3CB-4AD2-84EA-D3C8CE7DB404}" destId="{4DCCFAC1-B054-42DE-ACDE-13434881EEB0}" srcOrd="0" destOrd="0" presId="urn:microsoft.com/office/officeart/2008/layout/HorizontalMultiLevelHierarchy"/>
    <dgm:cxn modelId="{785088F3-E440-4831-AD04-C7266F183FA4}" type="presParOf" srcId="{723E524C-B3CB-4AD2-84EA-D3C8CE7DB404}" destId="{86ACA5F2-2364-4660-AE53-C722976CAA1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4DF78-9377-45EC-9AC0-F7CFE1A2AE3B}">
      <dsp:nvSpPr>
        <dsp:cNvPr id="0" name=""/>
        <dsp:cNvSpPr/>
      </dsp:nvSpPr>
      <dsp:spPr>
        <a:xfrm>
          <a:off x="1868387" y="1881623"/>
          <a:ext cx="279226" cy="1423989"/>
        </a:xfrm>
        <a:custGeom>
          <a:avLst/>
          <a:gdLst/>
          <a:ahLst/>
          <a:cxnLst/>
          <a:rect l="0" t="0" r="0" b="0"/>
          <a:pathLst>
            <a:path>
              <a:moveTo>
                <a:pt x="0" y="0"/>
              </a:moveTo>
              <a:lnTo>
                <a:pt x="139613" y="0"/>
              </a:lnTo>
              <a:lnTo>
                <a:pt x="139613" y="1423989"/>
              </a:lnTo>
              <a:lnTo>
                <a:pt x="279226" y="14239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71722" y="2557339"/>
        <a:ext cx="72555" cy="72555"/>
      </dsp:txXfrm>
    </dsp:sp>
    <dsp:sp modelId="{1B949661-A3A4-4346-8780-DBA2E96D2619}">
      <dsp:nvSpPr>
        <dsp:cNvPr id="0" name=""/>
        <dsp:cNvSpPr/>
      </dsp:nvSpPr>
      <dsp:spPr>
        <a:xfrm>
          <a:off x="1868387" y="1881623"/>
          <a:ext cx="279226" cy="863744"/>
        </a:xfrm>
        <a:custGeom>
          <a:avLst/>
          <a:gdLst/>
          <a:ahLst/>
          <a:cxnLst/>
          <a:rect l="0" t="0" r="0" b="0"/>
          <a:pathLst>
            <a:path>
              <a:moveTo>
                <a:pt x="0" y="0"/>
              </a:moveTo>
              <a:lnTo>
                <a:pt x="139613" y="0"/>
              </a:lnTo>
              <a:lnTo>
                <a:pt x="139613" y="863744"/>
              </a:lnTo>
              <a:lnTo>
                <a:pt x="279226" y="8637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5306" y="2290801"/>
        <a:ext cx="45387" cy="45387"/>
      </dsp:txXfrm>
    </dsp:sp>
    <dsp:sp modelId="{31D19E5F-6E6D-4A0E-86DC-03E5323635CD}">
      <dsp:nvSpPr>
        <dsp:cNvPr id="0" name=""/>
        <dsp:cNvSpPr/>
      </dsp:nvSpPr>
      <dsp:spPr>
        <a:xfrm>
          <a:off x="7145893" y="2605306"/>
          <a:ext cx="294016" cy="280122"/>
        </a:xfrm>
        <a:custGeom>
          <a:avLst/>
          <a:gdLst/>
          <a:ahLst/>
          <a:cxnLst/>
          <a:rect l="0" t="0" r="0" b="0"/>
          <a:pathLst>
            <a:path>
              <a:moveTo>
                <a:pt x="0" y="0"/>
              </a:moveTo>
              <a:lnTo>
                <a:pt x="147008" y="0"/>
              </a:lnTo>
              <a:lnTo>
                <a:pt x="147008" y="280122"/>
              </a:lnTo>
              <a:lnTo>
                <a:pt x="294016" y="2801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282749" y="2735214"/>
        <a:ext cx="20304" cy="20304"/>
      </dsp:txXfrm>
    </dsp:sp>
    <dsp:sp modelId="{2ABD370B-1FB4-4E45-9308-9D374E05FB72}">
      <dsp:nvSpPr>
        <dsp:cNvPr id="0" name=""/>
        <dsp:cNvSpPr/>
      </dsp:nvSpPr>
      <dsp:spPr>
        <a:xfrm>
          <a:off x="7145893" y="2325183"/>
          <a:ext cx="294016" cy="280122"/>
        </a:xfrm>
        <a:custGeom>
          <a:avLst/>
          <a:gdLst/>
          <a:ahLst/>
          <a:cxnLst/>
          <a:rect l="0" t="0" r="0" b="0"/>
          <a:pathLst>
            <a:path>
              <a:moveTo>
                <a:pt x="0" y="280122"/>
              </a:moveTo>
              <a:lnTo>
                <a:pt x="147008" y="280122"/>
              </a:lnTo>
              <a:lnTo>
                <a:pt x="147008" y="0"/>
              </a:lnTo>
              <a:lnTo>
                <a:pt x="29401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282749" y="2455092"/>
        <a:ext cx="20304" cy="20304"/>
      </dsp:txXfrm>
    </dsp:sp>
    <dsp:sp modelId="{FE269AD0-A3F7-4307-A60C-1C728A914E87}">
      <dsp:nvSpPr>
        <dsp:cNvPr id="0" name=""/>
        <dsp:cNvSpPr/>
      </dsp:nvSpPr>
      <dsp:spPr>
        <a:xfrm>
          <a:off x="5381794" y="2185122"/>
          <a:ext cx="294016" cy="420183"/>
        </a:xfrm>
        <a:custGeom>
          <a:avLst/>
          <a:gdLst/>
          <a:ahLst/>
          <a:cxnLst/>
          <a:rect l="0" t="0" r="0" b="0"/>
          <a:pathLst>
            <a:path>
              <a:moveTo>
                <a:pt x="0" y="0"/>
              </a:moveTo>
              <a:lnTo>
                <a:pt x="147008" y="0"/>
              </a:lnTo>
              <a:lnTo>
                <a:pt x="147008" y="420183"/>
              </a:lnTo>
              <a:lnTo>
                <a:pt x="294016" y="420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15982" y="2382393"/>
        <a:ext cx="25641" cy="25641"/>
      </dsp:txXfrm>
    </dsp:sp>
    <dsp:sp modelId="{424D87B7-26C2-4FE0-8A7D-B88C3AD19E7D}">
      <dsp:nvSpPr>
        <dsp:cNvPr id="0" name=""/>
        <dsp:cNvSpPr/>
      </dsp:nvSpPr>
      <dsp:spPr>
        <a:xfrm>
          <a:off x="7126929" y="1650299"/>
          <a:ext cx="312980" cy="91440"/>
        </a:xfrm>
        <a:custGeom>
          <a:avLst/>
          <a:gdLst/>
          <a:ahLst/>
          <a:cxnLst/>
          <a:rect l="0" t="0" r="0" b="0"/>
          <a:pathLst>
            <a:path>
              <a:moveTo>
                <a:pt x="0" y="45720"/>
              </a:moveTo>
              <a:lnTo>
                <a:pt x="156490" y="45720"/>
              </a:lnTo>
              <a:lnTo>
                <a:pt x="156490" y="114639"/>
              </a:lnTo>
              <a:lnTo>
                <a:pt x="312980" y="1146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275408" y="1688007"/>
        <a:ext cx="16023" cy="16023"/>
      </dsp:txXfrm>
    </dsp:sp>
    <dsp:sp modelId="{EBF4DE36-08E1-44EC-89C1-BF3ADF9AA24D}">
      <dsp:nvSpPr>
        <dsp:cNvPr id="0" name=""/>
        <dsp:cNvSpPr/>
      </dsp:nvSpPr>
      <dsp:spPr>
        <a:xfrm>
          <a:off x="5381794" y="1696019"/>
          <a:ext cx="275052" cy="489102"/>
        </a:xfrm>
        <a:custGeom>
          <a:avLst/>
          <a:gdLst/>
          <a:ahLst/>
          <a:cxnLst/>
          <a:rect l="0" t="0" r="0" b="0"/>
          <a:pathLst>
            <a:path>
              <a:moveTo>
                <a:pt x="0" y="489102"/>
              </a:moveTo>
              <a:lnTo>
                <a:pt x="137526" y="489102"/>
              </a:lnTo>
              <a:lnTo>
                <a:pt x="137526" y="0"/>
              </a:lnTo>
              <a:lnTo>
                <a:pt x="275052"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05292" y="1926542"/>
        <a:ext cx="28056" cy="28056"/>
      </dsp:txXfrm>
    </dsp:sp>
    <dsp:sp modelId="{C8B32893-52D1-44F8-8558-71B86C0FA096}">
      <dsp:nvSpPr>
        <dsp:cNvPr id="0" name=""/>
        <dsp:cNvSpPr/>
      </dsp:nvSpPr>
      <dsp:spPr>
        <a:xfrm>
          <a:off x="3617695" y="2139402"/>
          <a:ext cx="294016" cy="91440"/>
        </a:xfrm>
        <a:custGeom>
          <a:avLst/>
          <a:gdLst/>
          <a:ahLst/>
          <a:cxnLst/>
          <a:rect l="0" t="0" r="0" b="0"/>
          <a:pathLst>
            <a:path>
              <a:moveTo>
                <a:pt x="0" y="45720"/>
              </a:moveTo>
              <a:lnTo>
                <a:pt x="2940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57353" y="2177772"/>
        <a:ext cx="14700" cy="14700"/>
      </dsp:txXfrm>
    </dsp:sp>
    <dsp:sp modelId="{B8C0ED85-8EE8-4146-B88C-867B8EC4640A}">
      <dsp:nvSpPr>
        <dsp:cNvPr id="0" name=""/>
        <dsp:cNvSpPr/>
      </dsp:nvSpPr>
      <dsp:spPr>
        <a:xfrm>
          <a:off x="1868387" y="1881623"/>
          <a:ext cx="279226" cy="303499"/>
        </a:xfrm>
        <a:custGeom>
          <a:avLst/>
          <a:gdLst/>
          <a:ahLst/>
          <a:cxnLst/>
          <a:rect l="0" t="0" r="0" b="0"/>
          <a:pathLst>
            <a:path>
              <a:moveTo>
                <a:pt x="0" y="0"/>
              </a:moveTo>
              <a:lnTo>
                <a:pt x="139613" y="0"/>
              </a:lnTo>
              <a:lnTo>
                <a:pt x="139613" y="303499"/>
              </a:lnTo>
              <a:lnTo>
                <a:pt x="279226" y="3034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7689" y="2023062"/>
        <a:ext cx="20620" cy="20620"/>
      </dsp:txXfrm>
    </dsp:sp>
    <dsp:sp modelId="{E3E986BA-59CF-4369-9655-283F3A8B2120}">
      <dsp:nvSpPr>
        <dsp:cNvPr id="0" name=""/>
        <dsp:cNvSpPr/>
      </dsp:nvSpPr>
      <dsp:spPr>
        <a:xfrm>
          <a:off x="1868387" y="1624877"/>
          <a:ext cx="279226" cy="256745"/>
        </a:xfrm>
        <a:custGeom>
          <a:avLst/>
          <a:gdLst/>
          <a:ahLst/>
          <a:cxnLst/>
          <a:rect l="0" t="0" r="0" b="0"/>
          <a:pathLst>
            <a:path>
              <a:moveTo>
                <a:pt x="0" y="256745"/>
              </a:moveTo>
              <a:lnTo>
                <a:pt x="139613" y="256745"/>
              </a:lnTo>
              <a:lnTo>
                <a:pt x="139613" y="0"/>
              </a:lnTo>
              <a:lnTo>
                <a:pt x="2792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8517" y="1743767"/>
        <a:ext cx="18966" cy="18966"/>
      </dsp:txXfrm>
    </dsp:sp>
    <dsp:sp modelId="{7558BBB7-1939-4BAF-A674-CA4F4667BBE5}">
      <dsp:nvSpPr>
        <dsp:cNvPr id="0" name=""/>
        <dsp:cNvSpPr/>
      </dsp:nvSpPr>
      <dsp:spPr>
        <a:xfrm>
          <a:off x="3617695" y="1018912"/>
          <a:ext cx="294016" cy="91440"/>
        </a:xfrm>
        <a:custGeom>
          <a:avLst/>
          <a:gdLst/>
          <a:ahLst/>
          <a:cxnLst/>
          <a:rect l="0" t="0" r="0" b="0"/>
          <a:pathLst>
            <a:path>
              <a:moveTo>
                <a:pt x="0" y="45720"/>
              </a:moveTo>
              <a:lnTo>
                <a:pt x="2940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57353" y="1057282"/>
        <a:ext cx="14700" cy="14700"/>
      </dsp:txXfrm>
    </dsp:sp>
    <dsp:sp modelId="{1E6F7D17-F346-46C2-B839-4F8B0570FDA2}">
      <dsp:nvSpPr>
        <dsp:cNvPr id="0" name=""/>
        <dsp:cNvSpPr/>
      </dsp:nvSpPr>
      <dsp:spPr>
        <a:xfrm>
          <a:off x="1868387" y="1064632"/>
          <a:ext cx="279226" cy="816990"/>
        </a:xfrm>
        <a:custGeom>
          <a:avLst/>
          <a:gdLst/>
          <a:ahLst/>
          <a:cxnLst/>
          <a:rect l="0" t="0" r="0" b="0"/>
          <a:pathLst>
            <a:path>
              <a:moveTo>
                <a:pt x="0" y="816990"/>
              </a:moveTo>
              <a:lnTo>
                <a:pt x="139613" y="816990"/>
              </a:lnTo>
              <a:lnTo>
                <a:pt x="139613" y="0"/>
              </a:lnTo>
              <a:lnTo>
                <a:pt x="2792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6415" y="1451543"/>
        <a:ext cx="43169" cy="43169"/>
      </dsp:txXfrm>
    </dsp:sp>
    <dsp:sp modelId="{2D31B2F1-6AA2-4963-BF29-DC0402C077D2}">
      <dsp:nvSpPr>
        <dsp:cNvPr id="0" name=""/>
        <dsp:cNvSpPr/>
      </dsp:nvSpPr>
      <dsp:spPr>
        <a:xfrm>
          <a:off x="3617695" y="458667"/>
          <a:ext cx="294016" cy="91440"/>
        </a:xfrm>
        <a:custGeom>
          <a:avLst/>
          <a:gdLst/>
          <a:ahLst/>
          <a:cxnLst/>
          <a:rect l="0" t="0" r="0" b="0"/>
          <a:pathLst>
            <a:path>
              <a:moveTo>
                <a:pt x="0" y="45720"/>
              </a:moveTo>
              <a:lnTo>
                <a:pt x="29401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57353" y="497037"/>
        <a:ext cx="14700" cy="14700"/>
      </dsp:txXfrm>
    </dsp:sp>
    <dsp:sp modelId="{AD192DF3-730B-44EC-8C8E-7C7C87E1CB9D}">
      <dsp:nvSpPr>
        <dsp:cNvPr id="0" name=""/>
        <dsp:cNvSpPr/>
      </dsp:nvSpPr>
      <dsp:spPr>
        <a:xfrm>
          <a:off x="1868387" y="504387"/>
          <a:ext cx="279226" cy="1377235"/>
        </a:xfrm>
        <a:custGeom>
          <a:avLst/>
          <a:gdLst/>
          <a:ahLst/>
          <a:cxnLst/>
          <a:rect l="0" t="0" r="0" b="0"/>
          <a:pathLst>
            <a:path>
              <a:moveTo>
                <a:pt x="0" y="1377235"/>
              </a:moveTo>
              <a:lnTo>
                <a:pt x="139613" y="1377235"/>
              </a:lnTo>
              <a:lnTo>
                <a:pt x="139613" y="0"/>
              </a:lnTo>
              <a:lnTo>
                <a:pt x="2792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72868" y="1157874"/>
        <a:ext cx="70262" cy="70262"/>
      </dsp:txXfrm>
    </dsp:sp>
    <dsp:sp modelId="{27505F83-A5D2-41AE-8DF8-0581C70D9BDB}">
      <dsp:nvSpPr>
        <dsp:cNvPr id="0" name=""/>
        <dsp:cNvSpPr/>
      </dsp:nvSpPr>
      <dsp:spPr>
        <a:xfrm rot="5400000" flipV="1">
          <a:off x="-235170" y="957528"/>
          <a:ext cx="2358925" cy="1848189"/>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dirty="0" smtClean="0">
              <a:solidFill>
                <a:schemeClr val="bg1"/>
              </a:solidFill>
            </a:rPr>
            <a:t>BHC Solutions</a:t>
          </a:r>
          <a:endParaRPr lang="en-US" sz="4700" kern="1200" dirty="0">
            <a:solidFill>
              <a:schemeClr val="bg1"/>
            </a:solidFill>
          </a:endParaRPr>
        </a:p>
      </dsp:txBody>
      <dsp:txXfrm rot="10800000">
        <a:off x="-235170" y="957528"/>
        <a:ext cx="2358925" cy="1848189"/>
      </dsp:txXfrm>
    </dsp:sp>
    <dsp:sp modelId="{65CFF917-458A-423E-8361-436303F6490E}">
      <dsp:nvSpPr>
        <dsp:cNvPr id="0" name=""/>
        <dsp:cNvSpPr/>
      </dsp:nvSpPr>
      <dsp:spPr>
        <a:xfrm>
          <a:off x="2147613" y="280289"/>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Beneficiary</a:t>
          </a:r>
          <a:endParaRPr lang="en-US" sz="1600" kern="1200" dirty="0">
            <a:solidFill>
              <a:srgbClr val="002060"/>
            </a:solidFill>
          </a:endParaRPr>
        </a:p>
      </dsp:txBody>
      <dsp:txXfrm>
        <a:off x="2147613" y="280289"/>
        <a:ext cx="1470082" cy="448195"/>
      </dsp:txXfrm>
    </dsp:sp>
    <dsp:sp modelId="{974AB899-B69F-4352-9171-4ACC479ED6A8}">
      <dsp:nvSpPr>
        <dsp:cNvPr id="0" name=""/>
        <dsp:cNvSpPr/>
      </dsp:nvSpPr>
      <dsp:spPr>
        <a:xfrm>
          <a:off x="3911712" y="280289"/>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Nomination from District </a:t>
          </a:r>
          <a:endParaRPr lang="en-US" sz="1600" kern="1200" dirty="0">
            <a:solidFill>
              <a:schemeClr val="bg1"/>
            </a:solidFill>
          </a:endParaRPr>
        </a:p>
      </dsp:txBody>
      <dsp:txXfrm>
        <a:off x="3911712" y="280289"/>
        <a:ext cx="1470082" cy="448195"/>
      </dsp:txXfrm>
    </dsp:sp>
    <dsp:sp modelId="{CEAC3690-681B-410E-B1E9-0148F616ADBF}">
      <dsp:nvSpPr>
        <dsp:cNvPr id="0" name=""/>
        <dsp:cNvSpPr/>
      </dsp:nvSpPr>
      <dsp:spPr>
        <a:xfrm>
          <a:off x="2147613" y="840534"/>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CSO</a:t>
          </a:r>
          <a:endParaRPr lang="en-US" sz="1600" kern="1200" dirty="0">
            <a:solidFill>
              <a:schemeClr val="bg1"/>
            </a:solidFill>
          </a:endParaRPr>
        </a:p>
      </dsp:txBody>
      <dsp:txXfrm>
        <a:off x="2147613" y="840534"/>
        <a:ext cx="1470082" cy="448195"/>
      </dsp:txXfrm>
    </dsp:sp>
    <dsp:sp modelId="{7F00E5BE-A8BD-48E8-8A52-A4024CF4AC7A}">
      <dsp:nvSpPr>
        <dsp:cNvPr id="0" name=""/>
        <dsp:cNvSpPr/>
      </dsp:nvSpPr>
      <dsp:spPr>
        <a:xfrm>
          <a:off x="3911712" y="840534"/>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Feasibility Levels</a:t>
          </a:r>
          <a:endParaRPr lang="en-US" sz="1600" kern="1200" dirty="0">
            <a:solidFill>
              <a:schemeClr val="bg1"/>
            </a:solidFill>
          </a:endParaRPr>
        </a:p>
      </dsp:txBody>
      <dsp:txXfrm>
        <a:off x="3911712" y="840534"/>
        <a:ext cx="1470082" cy="448195"/>
      </dsp:txXfrm>
    </dsp:sp>
    <dsp:sp modelId="{CB381849-C657-438B-A5E5-D962C828255A}">
      <dsp:nvSpPr>
        <dsp:cNvPr id="0" name=""/>
        <dsp:cNvSpPr/>
      </dsp:nvSpPr>
      <dsp:spPr>
        <a:xfrm>
          <a:off x="2147613" y="1400779"/>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Froward</a:t>
          </a:r>
          <a:r>
            <a:rPr lang="en-US" sz="1600" kern="1200" dirty="0" smtClean="0"/>
            <a:t> </a:t>
          </a:r>
          <a:r>
            <a:rPr lang="en-US" sz="1600" kern="1200" dirty="0" smtClean="0">
              <a:solidFill>
                <a:schemeClr val="bg1"/>
              </a:solidFill>
            </a:rPr>
            <a:t>to BHC</a:t>
          </a:r>
          <a:endParaRPr lang="en-US" sz="1600" kern="1200" dirty="0">
            <a:solidFill>
              <a:schemeClr val="bg1"/>
            </a:solidFill>
          </a:endParaRPr>
        </a:p>
      </dsp:txBody>
      <dsp:txXfrm>
        <a:off x="2147613" y="1400779"/>
        <a:ext cx="1470082" cy="448195"/>
      </dsp:txXfrm>
    </dsp:sp>
    <dsp:sp modelId="{A3217E40-B9D2-4483-919A-1A0BF6CC81B4}">
      <dsp:nvSpPr>
        <dsp:cNvPr id="0" name=""/>
        <dsp:cNvSpPr/>
      </dsp:nvSpPr>
      <dsp:spPr>
        <a:xfrm>
          <a:off x="2147613" y="1961024"/>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Management</a:t>
          </a:r>
          <a:endParaRPr lang="en-US" sz="1600" kern="1200" dirty="0">
            <a:solidFill>
              <a:schemeClr val="bg1"/>
            </a:solidFill>
          </a:endParaRPr>
        </a:p>
      </dsp:txBody>
      <dsp:txXfrm>
        <a:off x="2147613" y="1961024"/>
        <a:ext cx="1470082" cy="448195"/>
      </dsp:txXfrm>
    </dsp:sp>
    <dsp:sp modelId="{DEF8413F-5968-4D68-A61A-C3A8A31BA28A}">
      <dsp:nvSpPr>
        <dsp:cNvPr id="0" name=""/>
        <dsp:cNvSpPr/>
      </dsp:nvSpPr>
      <dsp:spPr>
        <a:xfrm>
          <a:off x="3911712" y="1961024"/>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Project Director</a:t>
          </a:r>
          <a:endParaRPr lang="en-US" sz="1600" kern="1200" dirty="0">
            <a:solidFill>
              <a:schemeClr val="bg1"/>
            </a:solidFill>
          </a:endParaRPr>
        </a:p>
      </dsp:txBody>
      <dsp:txXfrm>
        <a:off x="3911712" y="1961024"/>
        <a:ext cx="1470082" cy="448195"/>
      </dsp:txXfrm>
    </dsp:sp>
    <dsp:sp modelId="{3D1FA04A-7516-420B-B3BB-0A6C659912CA}">
      <dsp:nvSpPr>
        <dsp:cNvPr id="0" name=""/>
        <dsp:cNvSpPr/>
      </dsp:nvSpPr>
      <dsp:spPr>
        <a:xfrm>
          <a:off x="5656847" y="1471921"/>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Finance</a:t>
          </a:r>
          <a:endParaRPr lang="en-US" sz="1600" kern="1200" dirty="0">
            <a:solidFill>
              <a:schemeClr val="bg1"/>
            </a:solidFill>
          </a:endParaRPr>
        </a:p>
      </dsp:txBody>
      <dsp:txXfrm>
        <a:off x="5656847" y="1471921"/>
        <a:ext cx="1470082" cy="448195"/>
      </dsp:txXfrm>
    </dsp:sp>
    <dsp:sp modelId="{EE1F9A12-1D02-4049-8C69-3283643B0284}">
      <dsp:nvSpPr>
        <dsp:cNvPr id="0" name=""/>
        <dsp:cNvSpPr/>
      </dsp:nvSpPr>
      <dsp:spPr>
        <a:xfrm>
          <a:off x="7439910" y="1540840"/>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Fund Release</a:t>
          </a:r>
          <a:endParaRPr lang="en-US" sz="1600" kern="1200" dirty="0">
            <a:solidFill>
              <a:schemeClr val="bg1"/>
            </a:solidFill>
          </a:endParaRPr>
        </a:p>
      </dsp:txBody>
      <dsp:txXfrm>
        <a:off x="7439910" y="1540840"/>
        <a:ext cx="1470082" cy="448195"/>
      </dsp:txXfrm>
    </dsp:sp>
    <dsp:sp modelId="{0D97DFCE-0995-43E9-8229-535983F7D60C}">
      <dsp:nvSpPr>
        <dsp:cNvPr id="0" name=""/>
        <dsp:cNvSpPr/>
      </dsp:nvSpPr>
      <dsp:spPr>
        <a:xfrm>
          <a:off x="5675811" y="2381208"/>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Engineering Dept</a:t>
          </a:r>
          <a:r>
            <a:rPr lang="en-US" sz="1600" kern="1200" dirty="0" smtClean="0"/>
            <a:t>.</a:t>
          </a:r>
          <a:endParaRPr lang="en-US" sz="1600" kern="1200" dirty="0"/>
        </a:p>
      </dsp:txBody>
      <dsp:txXfrm>
        <a:off x="5675811" y="2381208"/>
        <a:ext cx="1470082" cy="448195"/>
      </dsp:txXfrm>
    </dsp:sp>
    <dsp:sp modelId="{E6EC4BB2-8A2A-48C9-99AA-B4A38AEC1C23}">
      <dsp:nvSpPr>
        <dsp:cNvPr id="0" name=""/>
        <dsp:cNvSpPr/>
      </dsp:nvSpPr>
      <dsp:spPr>
        <a:xfrm>
          <a:off x="7439910" y="2101085"/>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Verification by team</a:t>
          </a:r>
          <a:endParaRPr lang="en-US" sz="1600" kern="1200" dirty="0">
            <a:solidFill>
              <a:schemeClr val="bg1"/>
            </a:solidFill>
          </a:endParaRPr>
        </a:p>
      </dsp:txBody>
      <dsp:txXfrm>
        <a:off x="7439910" y="2101085"/>
        <a:ext cx="1470082" cy="448195"/>
      </dsp:txXfrm>
    </dsp:sp>
    <dsp:sp modelId="{6489A3BC-BEA1-414C-9240-357492AC7BB5}">
      <dsp:nvSpPr>
        <dsp:cNvPr id="0" name=""/>
        <dsp:cNvSpPr/>
      </dsp:nvSpPr>
      <dsp:spPr>
        <a:xfrm>
          <a:off x="7439910" y="2661330"/>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Back to PD</a:t>
          </a:r>
          <a:endParaRPr lang="en-US" sz="1600" kern="1200" dirty="0">
            <a:solidFill>
              <a:schemeClr val="bg1"/>
            </a:solidFill>
          </a:endParaRPr>
        </a:p>
      </dsp:txBody>
      <dsp:txXfrm>
        <a:off x="7439910" y="2661330"/>
        <a:ext cx="1470082" cy="448195"/>
      </dsp:txXfrm>
    </dsp:sp>
    <dsp:sp modelId="{F4D0715F-3E7C-463B-A38F-BF4CD96EAB0F}">
      <dsp:nvSpPr>
        <dsp:cNvPr id="0" name=""/>
        <dsp:cNvSpPr/>
      </dsp:nvSpPr>
      <dsp:spPr>
        <a:xfrm>
          <a:off x="2147613" y="2521269"/>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User Management</a:t>
          </a:r>
          <a:endParaRPr lang="en-US" sz="1600" kern="1200" dirty="0">
            <a:solidFill>
              <a:schemeClr val="bg1"/>
            </a:solidFill>
          </a:endParaRPr>
        </a:p>
      </dsp:txBody>
      <dsp:txXfrm>
        <a:off x="2147613" y="2521269"/>
        <a:ext cx="1470082" cy="448195"/>
      </dsp:txXfrm>
    </dsp:sp>
    <dsp:sp modelId="{4DCCFAC1-B054-42DE-ACDE-13434881EEB0}">
      <dsp:nvSpPr>
        <dsp:cNvPr id="0" name=""/>
        <dsp:cNvSpPr/>
      </dsp:nvSpPr>
      <dsp:spPr>
        <a:xfrm>
          <a:off x="2147613" y="3081514"/>
          <a:ext cx="1470082" cy="448195"/>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Reports</a:t>
          </a:r>
          <a:endParaRPr lang="en-US" sz="1600" kern="1200" dirty="0">
            <a:solidFill>
              <a:schemeClr val="bg1"/>
            </a:solidFill>
          </a:endParaRPr>
        </a:p>
      </dsp:txBody>
      <dsp:txXfrm>
        <a:off x="2147613" y="3081514"/>
        <a:ext cx="1470082" cy="44819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5E3FAAE-B3AD-427A-9ED4-FA4F32429276}" type="datetimeFigureOut">
              <a:rPr lang="en-US" smtClean="0"/>
              <a:pPr/>
              <a:t>2/16/2019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716443D-4010-422E-AD87-5F681175F3D6}" type="slidenum">
              <a:rPr lang="en-US" smtClean="0"/>
              <a:pPr/>
              <a:t>‹#›</a:t>
            </a:fld>
            <a:endParaRPr lang="en-US"/>
          </a:p>
        </p:txBody>
      </p:sp>
    </p:spTree>
    <p:extLst>
      <p:ext uri="{BB962C8B-B14F-4D97-AF65-F5344CB8AC3E}">
        <p14:creationId xmlns:p14="http://schemas.microsoft.com/office/powerpoint/2010/main" val="3600357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0795446-DE45-4C3B-9DE7-46B79143C753}" type="datetimeFigureOut">
              <a:rPr lang="en-US" smtClean="0"/>
              <a:pPr/>
              <a:t>2/16/2019</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89E5184-9A4E-473B-BD67-F240A89130EC}" type="slidenum">
              <a:rPr lang="en-US" smtClean="0"/>
              <a:pPr/>
              <a:t>‹#›</a:t>
            </a:fld>
            <a:endParaRPr lang="en-US"/>
          </a:p>
        </p:txBody>
      </p:sp>
    </p:spTree>
    <p:extLst>
      <p:ext uri="{BB962C8B-B14F-4D97-AF65-F5344CB8AC3E}">
        <p14:creationId xmlns:p14="http://schemas.microsoft.com/office/powerpoint/2010/main" val="783438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2/16/2019 8:40 AM</a:t>
            </a:fld>
            <a:endParaRPr lang="en-US" dirty="0"/>
          </a:p>
        </p:txBody>
      </p:sp>
      <p:sp>
        <p:nvSpPr>
          <p:cNvPr id="6" name="Footer Placeholder 5"/>
          <p:cNvSpPr>
            <a:spLocks noGrp="1"/>
          </p:cNvSpPr>
          <p:nvPr>
            <p:ph type="ftr" sz="quarter" idx="12"/>
          </p:nvPr>
        </p:nvSpPr>
        <p:spPr>
          <a:xfrm>
            <a:off x="0" y="6513910"/>
            <a:ext cx="8229600" cy="3429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8229599" y="6513910"/>
            <a:ext cx="912284" cy="3429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2/16/2019 8:40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2/16/2019 8:40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2/16/2019 8:40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2/16/2019 8:40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2/16/2019 8:40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2/16/2019 8:40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2/16/2019 8:40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2/16/2019 8:40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2/16/2019 8:40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5" descr="5-00332_grey-bar.png"/>
          <p:cNvPicPr>
            <a:picLocks noChangeAspect="1"/>
          </p:cNvPicPr>
          <p:nvPr userDrawn="1"/>
        </p:nvPicPr>
        <p:blipFill>
          <a:blip r:embed="rId3" cstate="print"/>
          <a:srcRect t="93345"/>
          <a:stretch>
            <a:fillRect/>
          </a:stretch>
        </p:blipFill>
        <p:spPr>
          <a:xfrm>
            <a:off x="0" y="6400804"/>
            <a:ext cx="12188825" cy="456307"/>
          </a:xfrm>
          <a:prstGeom prst="rect">
            <a:avLst/>
          </a:prstGeom>
        </p:spPr>
      </p:pic>
      <p:sp>
        <p:nvSpPr>
          <p:cNvPr id="2" name="Title 1"/>
          <p:cNvSpPr>
            <a:spLocks noGrp="1"/>
          </p:cNvSpPr>
          <p:nvPr>
            <p:ph type="ctrTitle"/>
          </p:nvPr>
        </p:nvSpPr>
        <p:spPr>
          <a:xfrm>
            <a:off x="973417" y="1905004"/>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2633" y="3881735"/>
            <a:ext cx="1023988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48" name="Picture 24" descr="C:\Program Files\Microsoft Resource DVD Artwork\DVD_ART\Artwork_Imagery\Shapes and Graphics\Line\faded white line.png"/>
          <p:cNvPicPr>
            <a:picLocks noChangeAspect="1" noChangeArrowheads="1"/>
          </p:cNvPicPr>
          <p:nvPr userDrawn="1"/>
        </p:nvPicPr>
        <p:blipFill>
          <a:blip r:embed="rId4" cstate="print"/>
          <a:srcRect/>
          <a:stretch>
            <a:fillRect/>
          </a:stretch>
        </p:blipFill>
        <p:spPr bwMode="auto">
          <a:xfrm>
            <a:off x="1746253" y="5638800"/>
            <a:ext cx="8696325" cy="19050"/>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8" name="Picture 7" descr="5-00332_grey-bar.png"/>
          <p:cNvPicPr>
            <a:picLocks noChangeAspect="1"/>
          </p:cNvPicPr>
          <p:nvPr userDrawn="1"/>
        </p:nvPicPr>
        <p:blipFill>
          <a:blip r:embed="rId2" cstate="print"/>
          <a:srcRect t="93345"/>
          <a:stretch>
            <a:fillRect/>
          </a:stretch>
        </p:blipFill>
        <p:spPr>
          <a:xfrm>
            <a:off x="0" y="6400802"/>
            <a:ext cx="12188825" cy="456307"/>
          </a:xfrm>
          <a:prstGeom prst="rect">
            <a:avLst/>
          </a:prstGeom>
        </p:spPr>
      </p:pic>
      <p:sp>
        <p:nvSpPr>
          <p:cNvPr id="2" name="Title 1"/>
          <p:cNvSpPr>
            <a:spLocks noGrp="1"/>
          </p:cNvSpPr>
          <p:nvPr>
            <p:ph type="ctrTitle"/>
          </p:nvPr>
        </p:nvSpPr>
        <p:spPr>
          <a:xfrm>
            <a:off x="973139" y="832356"/>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139" y="3276601"/>
            <a:ext cx="9324171"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746251" y="5638800"/>
            <a:ext cx="8696325" cy="19050"/>
          </a:xfrm>
          <a:prstGeom prst="rect">
            <a:avLst/>
          </a:prstGeom>
          <a:noFill/>
        </p:spPr>
      </p:pic>
      <p:sp>
        <p:nvSpPr>
          <p:cNvPr id="7" name="Text Placeholder 6"/>
          <p:cNvSpPr>
            <a:spLocks noGrp="1"/>
          </p:cNvSpPr>
          <p:nvPr>
            <p:ph type="body" sz="quarter" idx="10" hasCustomPrompt="1"/>
          </p:nvPr>
        </p:nvSpPr>
        <p:spPr>
          <a:xfrm>
            <a:off x="1432730" y="4591638"/>
            <a:ext cx="10240158" cy="106680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441" y="6356353"/>
            <a:ext cx="2844059" cy="365125"/>
          </a:xfrm>
          <a:prstGeom prst="rect">
            <a:avLst/>
          </a:prstGeom>
        </p:spPr>
        <p:txBody>
          <a:bodyPr/>
          <a:lstStyle/>
          <a:p>
            <a:fld id="{4D1FDC21-1C63-418E-B5DF-0E8DB1765B6C}" type="datetimeFigureOut">
              <a:rPr lang="en-US" smtClean="0"/>
              <a:pPr/>
              <a:t>2/16/2019</a:t>
            </a:fld>
            <a:endParaRPr lang="en-US"/>
          </a:p>
        </p:txBody>
      </p:sp>
      <p:sp>
        <p:nvSpPr>
          <p:cNvPr id="5" name="Footer Placeholder 4"/>
          <p:cNvSpPr>
            <a:spLocks noGrp="1"/>
          </p:cNvSpPr>
          <p:nvPr>
            <p:ph type="ftr" sz="quarter" idx="11"/>
          </p:nvPr>
        </p:nvSpPr>
        <p:spPr>
          <a:xfrm>
            <a:off x="4164515" y="6356353"/>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5326" y="6356353"/>
            <a:ext cx="2844059" cy="365125"/>
          </a:xfrm>
          <a:prstGeom prst="rect">
            <a:avLst/>
          </a:prstGeom>
        </p:spPr>
        <p:txBody>
          <a:bodyPr/>
          <a:lstStyle/>
          <a:p>
            <a:fld id="{5318522B-CB62-4848-8CC3-21006889C058}" type="slidenum">
              <a:rPr lang="en-US" smtClean="0"/>
              <a:pPr/>
              <a:t>‹#›</a:t>
            </a:fld>
            <a:endParaRPr lang="en-US"/>
          </a:p>
        </p:txBody>
      </p:sp>
      <p:pic>
        <p:nvPicPr>
          <p:cNvPr id="7" name="Picture 6" descr="5-00332_grey-bar.png"/>
          <p:cNvPicPr>
            <a:picLocks noChangeAspect="1"/>
          </p:cNvPicPr>
          <p:nvPr userDrawn="1"/>
        </p:nvPicPr>
        <p:blipFill>
          <a:blip r:embed="rId2" cstate="print"/>
          <a:srcRect t="93345"/>
          <a:stretch>
            <a:fillRect/>
          </a:stretch>
        </p:blipFill>
        <p:spPr>
          <a:xfrm>
            <a:off x="0" y="6400804"/>
            <a:ext cx="12188825" cy="456307"/>
          </a:xfrm>
          <a:prstGeom prst="rect">
            <a:avLst/>
          </a:prstGeom>
        </p:spPr>
      </p:pic>
      <p:pic>
        <p:nvPicPr>
          <p:cNvPr id="8"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746253" y="5638800"/>
            <a:ext cx="8696325" cy="1905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3"/>
            <a:ext cx="2844059" cy="365125"/>
          </a:xfrm>
          <a:prstGeom prst="rect">
            <a:avLst/>
          </a:prstGeom>
        </p:spPr>
        <p:txBody>
          <a:bodyPr/>
          <a:lstStyle/>
          <a:p>
            <a:fld id="{4D1FDC21-1C63-418E-B5DF-0E8DB1765B6C}" type="datetimeFigureOut">
              <a:rPr lang="en-US" smtClean="0"/>
              <a:pPr/>
              <a:t>2/16/2019</a:t>
            </a:fld>
            <a:endParaRPr lang="en-US"/>
          </a:p>
        </p:txBody>
      </p:sp>
      <p:sp>
        <p:nvSpPr>
          <p:cNvPr id="5" name="Footer Placeholder 4"/>
          <p:cNvSpPr>
            <a:spLocks noGrp="1"/>
          </p:cNvSpPr>
          <p:nvPr>
            <p:ph type="ftr" sz="quarter" idx="11"/>
          </p:nvPr>
        </p:nvSpPr>
        <p:spPr>
          <a:xfrm>
            <a:off x="4164515" y="6356353"/>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5326" y="6356353"/>
            <a:ext cx="2844059" cy="365125"/>
          </a:xfrm>
          <a:prstGeom prst="rect">
            <a:avLst/>
          </a:prstGeom>
        </p:spPr>
        <p:txBody>
          <a:bodyPr/>
          <a:lstStyle/>
          <a:p>
            <a:fld id="{5318522B-CB62-4848-8CC3-21006889C05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pic>
        <p:nvPicPr>
          <p:cNvPr id="8" name="Picture 7" descr="5-00332_grey-bar.png"/>
          <p:cNvPicPr>
            <a:picLocks noChangeAspect="1"/>
          </p:cNvPicPr>
          <p:nvPr userDrawn="1"/>
        </p:nvPicPr>
        <p:blipFill>
          <a:blip r:embed="rId2" cstate="print"/>
          <a:srcRect t="93345"/>
          <a:stretch>
            <a:fillRect/>
          </a:stretch>
        </p:blipFill>
        <p:spPr>
          <a:xfrm>
            <a:off x="0" y="6400804"/>
            <a:ext cx="12188825" cy="456307"/>
          </a:xfrm>
          <a:prstGeom prst="rect">
            <a:avLst/>
          </a:prstGeom>
        </p:spPr>
      </p:pic>
      <p:sp>
        <p:nvSpPr>
          <p:cNvPr id="2" name="Title 1"/>
          <p:cNvSpPr>
            <a:spLocks noGrp="1"/>
          </p:cNvSpPr>
          <p:nvPr>
            <p:ph type="ctrTitle"/>
          </p:nvPr>
        </p:nvSpPr>
        <p:spPr>
          <a:xfrm>
            <a:off x="973140" y="832356"/>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140" y="3276601"/>
            <a:ext cx="9324171"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746253" y="5638800"/>
            <a:ext cx="8696325" cy="19050"/>
          </a:xfrm>
          <a:prstGeom prst="rect">
            <a:avLst/>
          </a:prstGeom>
          <a:noFill/>
        </p:spPr>
      </p:pic>
      <p:sp>
        <p:nvSpPr>
          <p:cNvPr id="7" name="Text Placeholder 6"/>
          <p:cNvSpPr>
            <a:spLocks noGrp="1"/>
          </p:cNvSpPr>
          <p:nvPr>
            <p:ph type="body" sz="quarter" idx="10" hasCustomPrompt="1"/>
          </p:nvPr>
        </p:nvSpPr>
        <p:spPr>
          <a:xfrm>
            <a:off x="1432730" y="4591638"/>
            <a:ext cx="10240158" cy="106680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441" y="6356353"/>
            <a:ext cx="2844059" cy="365125"/>
          </a:xfrm>
          <a:prstGeom prst="rect">
            <a:avLst/>
          </a:prstGeom>
        </p:spPr>
        <p:txBody>
          <a:bodyPr/>
          <a:lstStyle/>
          <a:p>
            <a:fld id="{4D1FDC21-1C63-418E-B5DF-0E8DB1765B6C}" type="datetimeFigureOut">
              <a:rPr lang="en-US" smtClean="0"/>
              <a:pPr/>
              <a:t>2/16/2019</a:t>
            </a:fld>
            <a:endParaRPr lang="en-US"/>
          </a:p>
        </p:txBody>
      </p:sp>
      <p:sp>
        <p:nvSpPr>
          <p:cNvPr id="4" name="Footer Placeholder 3"/>
          <p:cNvSpPr>
            <a:spLocks noGrp="1"/>
          </p:cNvSpPr>
          <p:nvPr>
            <p:ph type="ftr" sz="quarter" idx="11"/>
          </p:nvPr>
        </p:nvSpPr>
        <p:spPr>
          <a:xfrm>
            <a:off x="4164515" y="6356353"/>
            <a:ext cx="385979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5326" y="6356353"/>
            <a:ext cx="2844059" cy="365125"/>
          </a:xfrm>
          <a:prstGeom prst="rect">
            <a:avLst/>
          </a:prstGeom>
        </p:spPr>
        <p:txBody>
          <a:bodyPr/>
          <a:lstStyle/>
          <a:p>
            <a:fld id="{5318522B-CB62-4848-8CC3-21006889C05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09583" y="359898"/>
            <a:ext cx="9872948"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09583" y="1850064"/>
            <a:ext cx="9872948"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564CF2E0-CCC4-4E1E-9902-C3C36AB3FDA4}" type="datetimeFigureOut">
              <a:rPr lang="en-US" smtClean="0"/>
              <a:pPr/>
              <a:t>2/16/2019</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6F42FDE4-A7DD-41A7-A0A6-9B649FB43336}" type="slidenum">
              <a:rPr kumimoji="0" lang="en-US" smtClean="0"/>
              <a:pPr/>
              <a:t>‹#›</a:t>
            </a:fld>
            <a:endParaRPr kumimoji="0" lang="en-US" sz="1400" dirty="0">
              <a:solidFill>
                <a:srgbClr val="FFFFFF"/>
              </a:solidFill>
            </a:endParaRPr>
          </a:p>
        </p:txBody>
      </p:sp>
      <p:sp>
        <p:nvSpPr>
          <p:cNvPr id="8" name="Oval 7"/>
          <p:cNvSpPr/>
          <p:nvPr/>
        </p:nvSpPr>
        <p:spPr>
          <a:xfrm>
            <a:off x="1228257" y="1413802"/>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499" y="1345016"/>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pic>
        <p:nvPicPr>
          <p:cNvPr id="11" name="Picture 10" descr="5-00332_grey-bar.png"/>
          <p:cNvPicPr>
            <a:picLocks noChangeAspect="1"/>
          </p:cNvPicPr>
          <p:nvPr userDrawn="1"/>
        </p:nvPicPr>
        <p:blipFill>
          <a:blip r:embed="rId2" cstate="print"/>
          <a:srcRect t="93345"/>
          <a:stretch>
            <a:fillRect/>
          </a:stretch>
        </p:blipFill>
        <p:spPr>
          <a:xfrm>
            <a:off x="0" y="6400804"/>
            <a:ext cx="12188825" cy="456307"/>
          </a:xfrm>
          <a:prstGeom prst="rect">
            <a:avLst/>
          </a:prstGeom>
        </p:spPr>
      </p:pic>
      <p:pic>
        <p:nvPicPr>
          <p:cNvPr id="12"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746253" y="5638800"/>
            <a:ext cx="8696325" cy="1905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8" name="Picture 7" descr="5-00332_grey-bar.png"/>
          <p:cNvPicPr>
            <a:picLocks noChangeAspect="1"/>
          </p:cNvPicPr>
          <p:nvPr userDrawn="1"/>
        </p:nvPicPr>
        <p:blipFill>
          <a:blip r:embed="rId2" cstate="print"/>
          <a:srcRect t="93345"/>
          <a:stretch>
            <a:fillRect/>
          </a:stretch>
        </p:blipFill>
        <p:spPr>
          <a:xfrm>
            <a:off x="0" y="6400804"/>
            <a:ext cx="12188825" cy="456307"/>
          </a:xfrm>
          <a:prstGeom prst="rect">
            <a:avLst/>
          </a:prstGeom>
        </p:spPr>
      </p:pic>
      <p:sp>
        <p:nvSpPr>
          <p:cNvPr id="2" name="Title 1"/>
          <p:cNvSpPr>
            <a:spLocks noGrp="1"/>
          </p:cNvSpPr>
          <p:nvPr>
            <p:ph type="ctrTitle"/>
          </p:nvPr>
        </p:nvSpPr>
        <p:spPr>
          <a:xfrm>
            <a:off x="973140" y="832356"/>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140" y="3276601"/>
            <a:ext cx="9324171"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746253" y="5638800"/>
            <a:ext cx="8696325" cy="19050"/>
          </a:xfrm>
          <a:prstGeom prst="rect">
            <a:avLst/>
          </a:prstGeom>
          <a:noFill/>
        </p:spPr>
      </p:pic>
      <p:sp>
        <p:nvSpPr>
          <p:cNvPr id="7" name="Text Placeholder 6"/>
          <p:cNvSpPr>
            <a:spLocks noGrp="1"/>
          </p:cNvSpPr>
          <p:nvPr>
            <p:ph type="body" sz="quarter" idx="10" hasCustomPrompt="1"/>
          </p:nvPr>
        </p:nvSpPr>
        <p:spPr>
          <a:xfrm>
            <a:off x="1432730" y="4591638"/>
            <a:ext cx="10240158" cy="106680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061" y="-54"/>
            <a:ext cx="914161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436960" y="2600325"/>
            <a:ext cx="8532178"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6960" y="1066800"/>
            <a:ext cx="8532178"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10" name="Rectangle 9"/>
          <p:cNvSpPr/>
          <p:nvPr/>
        </p:nvSpPr>
        <p:spPr bwMode="invGray">
          <a:xfrm>
            <a:off x="3047206" y="0"/>
            <a:ext cx="101574"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5674" y="2814656"/>
            <a:ext cx="280343"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09916" y="2745870"/>
            <a:ext cx="8532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645" y="274320"/>
            <a:ext cx="9994837"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913646"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2952" y="1524000"/>
            <a:ext cx="48755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60336"/>
            <a:ext cx="10969943"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6301" y="328278"/>
            <a:ext cx="536308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44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6301" y="969336"/>
            <a:ext cx="536308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4CF2E0-CCC4-4E1E-9902-C3C36AB3FDA4}" type="datetimeFigureOut">
              <a:rPr lang="en-US" smtClean="0"/>
              <a:pPr/>
              <a:t>2/16/2019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3645" y="274320"/>
            <a:ext cx="9994837"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CF2E0-CCC4-4E1E-9902-C3C36AB3FDA4}" type="datetimeFigureOut">
              <a:rPr lang="en-US" smtClean="0"/>
              <a:pPr/>
              <a:t>2/16/2019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2960" y="0"/>
            <a:ext cx="1083586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64CF2E0-CCC4-4E1E-9902-C3C36AB3FDA4}" type="datetimeFigureOut">
              <a:rPr lang="en-US" smtClean="0"/>
              <a:pPr/>
              <a:t>2/16/2019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6" name="Rectangle 5"/>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216778"/>
            <a:ext cx="5078677"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441" y="1406964"/>
            <a:ext cx="5078677"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441" y="2133601"/>
            <a:ext cx="10868369"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7150" y="1066800"/>
            <a:ext cx="3656648"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8" name="Rectangle 7"/>
          <p:cNvSpPr/>
          <p:nvPr/>
        </p:nvSpPr>
        <p:spPr>
          <a:xfrm>
            <a:off x="1015735" y="1066800"/>
            <a:ext cx="6094413"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309" y="1143004"/>
            <a:ext cx="5891265"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829" y="954341"/>
            <a:ext cx="91416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6669818" y="936786"/>
            <a:ext cx="865407"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1117309" y="4800600"/>
            <a:ext cx="5891265"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619" y="274640"/>
            <a:ext cx="2437765"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3603" y="274641"/>
            <a:ext cx="7414869"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pic>
        <p:nvPicPr>
          <p:cNvPr id="8" name="Picture 7" descr="5-00332_grey-bar.png"/>
          <p:cNvPicPr>
            <a:picLocks noChangeAspect="1"/>
          </p:cNvPicPr>
          <p:nvPr userDrawn="1"/>
        </p:nvPicPr>
        <p:blipFill>
          <a:blip r:embed="rId2" cstate="print"/>
          <a:srcRect t="93345"/>
          <a:stretch>
            <a:fillRect/>
          </a:stretch>
        </p:blipFill>
        <p:spPr>
          <a:xfrm>
            <a:off x="0" y="6400804"/>
            <a:ext cx="12188825" cy="456307"/>
          </a:xfrm>
          <a:prstGeom prst="rect">
            <a:avLst/>
          </a:prstGeom>
        </p:spPr>
      </p:pic>
      <p:sp>
        <p:nvSpPr>
          <p:cNvPr id="2" name="Title 1"/>
          <p:cNvSpPr>
            <a:spLocks noGrp="1"/>
          </p:cNvSpPr>
          <p:nvPr>
            <p:ph type="ctrTitle"/>
          </p:nvPr>
        </p:nvSpPr>
        <p:spPr>
          <a:xfrm>
            <a:off x="973140" y="832356"/>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140" y="3276601"/>
            <a:ext cx="9324171"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cstate="print"/>
          <a:srcRect/>
          <a:stretch>
            <a:fillRect/>
          </a:stretch>
        </p:blipFill>
        <p:spPr bwMode="auto">
          <a:xfrm>
            <a:off x="1746253" y="5638800"/>
            <a:ext cx="8696325" cy="19050"/>
          </a:xfrm>
          <a:prstGeom prst="rect">
            <a:avLst/>
          </a:prstGeom>
          <a:noFill/>
        </p:spPr>
      </p:pic>
      <p:sp>
        <p:nvSpPr>
          <p:cNvPr id="7" name="Text Placeholder 6"/>
          <p:cNvSpPr>
            <a:spLocks noGrp="1"/>
          </p:cNvSpPr>
          <p:nvPr>
            <p:ph type="body" sz="quarter" idx="10" hasCustomPrompt="1"/>
          </p:nvPr>
        </p:nvSpPr>
        <p:spPr>
          <a:xfrm>
            <a:off x="1432730" y="4591638"/>
            <a:ext cx="10240158" cy="106680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9"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9" y="1411557"/>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32" y="1411557"/>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7"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7" y="1420815"/>
            <a:ext cx="11165020" cy="2128031"/>
          </a:xfrm>
          <a:prstGeom prst="rect">
            <a:avLst/>
          </a:prstGeom>
        </p:spPr>
        <p:txBody>
          <a:bodyPr vert="horz" wrap="square" lIns="0" tIns="0" rIns="0" bIns="0" rtlCol="0">
            <a:spAutoFit/>
          </a:bodyPr>
          <a:lstStyle/>
          <a:p>
            <a:pPr marL="460375" lvl="0" indent="-460375" algn="l" defTabSz="914363" rtl="0" eaLnBrk="1" latinLnBrk="0" hangingPunct="1">
              <a:lnSpc>
                <a:spcPct val="90000"/>
              </a:lnSpc>
              <a:spcBef>
                <a:spcPct val="20000"/>
              </a:spcBef>
              <a:buFontTx/>
              <a:buBlip>
                <a:blip r:embed="rId14"/>
              </a:buBlip>
            </a:pPr>
            <a:r>
              <a:rPr lang="en-US" smtClean="0"/>
              <a:t>Click to edit Master text styles</a:t>
            </a:r>
          </a:p>
          <a:p>
            <a:pPr marL="460375" lvl="1" indent="-460375" algn="l" defTabSz="914363" rtl="0" eaLnBrk="1" latinLnBrk="0" hangingPunct="1">
              <a:lnSpc>
                <a:spcPct val="90000"/>
              </a:lnSpc>
              <a:spcBef>
                <a:spcPct val="20000"/>
              </a:spcBef>
              <a:buFontTx/>
              <a:buBlip>
                <a:blip r:embed="rId14"/>
              </a:buBlip>
            </a:pPr>
            <a:r>
              <a:rPr lang="en-US" smtClean="0"/>
              <a:t>Second level</a:t>
            </a:r>
          </a:p>
          <a:p>
            <a:pPr marL="460375" lvl="2" indent="-460375" algn="l" defTabSz="914363" rtl="0" eaLnBrk="1" latinLnBrk="0" hangingPunct="1">
              <a:lnSpc>
                <a:spcPct val="90000"/>
              </a:lnSpc>
              <a:spcBef>
                <a:spcPct val="20000"/>
              </a:spcBef>
              <a:buFontTx/>
              <a:buBlip>
                <a:blip r:embed="rId14"/>
              </a:buBlip>
            </a:pPr>
            <a:r>
              <a:rPr lang="en-US" smtClean="0"/>
              <a:t>Third level</a:t>
            </a:r>
          </a:p>
          <a:p>
            <a:pPr marL="460375" lvl="3" indent="-460375" algn="l" defTabSz="914363" rtl="0" eaLnBrk="1" latinLnBrk="0" hangingPunct="1">
              <a:lnSpc>
                <a:spcPct val="90000"/>
              </a:lnSpc>
              <a:spcBef>
                <a:spcPct val="20000"/>
              </a:spcBef>
              <a:buFontTx/>
              <a:buBlip>
                <a:blip r:embed="rId14"/>
              </a:buBlip>
            </a:pPr>
            <a:r>
              <a:rPr lang="en-US" smtClean="0"/>
              <a:t>Fourth level</a:t>
            </a:r>
          </a:p>
          <a:p>
            <a:pPr marL="460375" lvl="4" indent="-460375" algn="l" defTabSz="914363" rtl="0" eaLnBrk="1" latinLnBrk="0" hangingPunct="1">
              <a:lnSpc>
                <a:spcPct val="90000"/>
              </a:lnSpc>
              <a:spcBef>
                <a:spcPct val="20000"/>
              </a:spcBef>
              <a:buFontTx/>
              <a:buBlip>
                <a:blip r:embed="rId14"/>
              </a:buBlip>
            </a:pPr>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461963" indent="-461963" algn="l" defTabSz="914363" rtl="0" eaLnBrk="1" latinLnBrk="0" hangingPunct="1">
        <a:lnSpc>
          <a:spcPct val="90000"/>
        </a:lnSpc>
        <a:spcBef>
          <a:spcPct val="20000"/>
        </a:spcBef>
        <a:buFontTx/>
        <a:buBlip>
          <a:blip r:embed="rId15"/>
        </a:buBlip>
        <a:defRPr lang="en-US" sz="3200" kern="1200" dirty="0" smtClean="0">
          <a:solidFill>
            <a:schemeClr val="bg1"/>
          </a:solidFill>
          <a:latin typeface="+mn-lt"/>
          <a:ea typeface="+mn-ea"/>
          <a:cs typeface="+mn-cs"/>
        </a:defRPr>
      </a:lvl1pPr>
      <a:lvl2pPr marL="857250" indent="-395288" algn="l" defTabSz="914363" rtl="0" eaLnBrk="1" latinLnBrk="0" hangingPunct="1">
        <a:lnSpc>
          <a:spcPct val="90000"/>
        </a:lnSpc>
        <a:spcBef>
          <a:spcPct val="20000"/>
        </a:spcBef>
        <a:buFontTx/>
        <a:buBlip>
          <a:blip r:embed="rId16"/>
        </a:buBlip>
        <a:defRPr sz="2800" kern="1200">
          <a:solidFill>
            <a:schemeClr val="bg1"/>
          </a:solidFill>
          <a:latin typeface="+mn-lt"/>
          <a:ea typeface="+mn-ea"/>
          <a:cs typeface="+mn-cs"/>
        </a:defRPr>
      </a:lvl2pPr>
      <a:lvl3pPr marL="1258888" indent="-401638"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3pPr>
      <a:lvl4pPr marL="1658938" indent="-400050"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4pPr>
      <a:lvl5pPr marL="2055813" indent="-396875"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9" cstate="print"/>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07868" y="230189"/>
            <a:ext cx="1117309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62832" y="1905000"/>
            <a:ext cx="10718125"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89" r:id="rId2"/>
    <p:sldLayoutId id="2147483690" r:id="rId3"/>
    <p:sldLayoutId id="2147483691" r:id="rId4"/>
    <p:sldLayoutId id="2147483692" r:id="rId5"/>
    <p:sldLayoutId id="2147483693" r:id="rId6"/>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619" y="-815922"/>
            <a:ext cx="2184614"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30" y="21103"/>
            <a:ext cx="2268997"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243779" y="1055077"/>
            <a:ext cx="1500565"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350146" y="-54"/>
            <a:ext cx="10838679"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913645" y="274638"/>
            <a:ext cx="9994837"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913645" y="1447800"/>
            <a:ext cx="9994837"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3957" y="6305550"/>
            <a:ext cx="2844059"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2/16/2019</a:t>
            </a:fld>
            <a:endParaRPr lang="en-US" sz="1200">
              <a:solidFill>
                <a:schemeClr val="bg2">
                  <a:shade val="50000"/>
                </a:schemeClr>
              </a:solidFill>
            </a:endParaRPr>
          </a:p>
        </p:txBody>
      </p:sp>
      <p:sp>
        <p:nvSpPr>
          <p:cNvPr id="10" name="Footer Placeholder 9"/>
          <p:cNvSpPr>
            <a:spLocks noGrp="1"/>
          </p:cNvSpPr>
          <p:nvPr>
            <p:ph type="ftr" sz="quarter" idx="3"/>
          </p:nvPr>
        </p:nvSpPr>
        <p:spPr>
          <a:xfrm>
            <a:off x="7618015" y="6305550"/>
            <a:ext cx="3859795"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11481873" y="6305550"/>
            <a:ext cx="609441"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352959" y="-54"/>
            <a:ext cx="9751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p:fade/>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4495800"/>
            <a:ext cx="11048999" cy="1904996"/>
          </a:xfrm>
        </p:spPr>
        <p:txBody>
          <a:bodyPr>
            <a:normAutofit/>
          </a:bodyPr>
          <a:lstStyle/>
          <a:p>
            <a:pPr algn="ctr"/>
            <a:r>
              <a:rPr sz="4000" b="1" dirty="0" smtClean="0">
                <a:solidFill>
                  <a:schemeClr val="accent4">
                    <a:lumMod val="75000"/>
                  </a:schemeClr>
                </a:solidFill>
                <a:latin typeface="Arial Black" pitchFamily="34" charset="0"/>
              </a:rPr>
              <a:t>Shaheed </a:t>
            </a:r>
            <a:r>
              <a:rPr sz="4000" b="1" dirty="0" err="1" smtClean="0">
                <a:solidFill>
                  <a:schemeClr val="accent4">
                    <a:lumMod val="75000"/>
                  </a:schemeClr>
                </a:solidFill>
                <a:latin typeface="Arial Black" pitchFamily="34" charset="0"/>
              </a:rPr>
              <a:t>Banazir</a:t>
            </a:r>
            <a:r>
              <a:rPr sz="4000" b="1" dirty="0" smtClean="0">
                <a:solidFill>
                  <a:schemeClr val="accent4">
                    <a:lumMod val="75000"/>
                  </a:schemeClr>
                </a:solidFill>
                <a:latin typeface="Arial Black" pitchFamily="34" charset="0"/>
              </a:rPr>
              <a:t> Bhutto Housing Cell </a:t>
            </a:r>
            <a:r>
              <a:rPr lang="en-US" sz="4000" b="1" dirty="0" smtClean="0">
                <a:solidFill>
                  <a:schemeClr val="accent4">
                    <a:lumMod val="75000"/>
                  </a:schemeClr>
                </a:solidFill>
                <a:latin typeface="Arial Black" pitchFamily="34" charset="0"/>
              </a:rPr>
              <a:t>  </a:t>
            </a:r>
            <a:r>
              <a:rPr sz="4000" b="1" dirty="0" smtClean="0">
                <a:solidFill>
                  <a:schemeClr val="accent4">
                    <a:lumMod val="75000"/>
                  </a:schemeClr>
                </a:solidFill>
                <a:latin typeface="Arial Black" pitchFamily="34" charset="0"/>
              </a:rPr>
              <a:t>Gover</a:t>
            </a:r>
            <a:r>
              <a:rPr lang="en-US" sz="4000" b="1" dirty="0" smtClean="0">
                <a:solidFill>
                  <a:schemeClr val="accent4">
                    <a:lumMod val="75000"/>
                  </a:schemeClr>
                </a:solidFill>
                <a:latin typeface="Arial Black" pitchFamily="34" charset="0"/>
              </a:rPr>
              <a:t>n</a:t>
            </a:r>
            <a:r>
              <a:rPr sz="4000" b="1" dirty="0" smtClean="0">
                <a:solidFill>
                  <a:schemeClr val="accent4">
                    <a:lumMod val="75000"/>
                  </a:schemeClr>
                </a:solidFill>
                <a:latin typeface="Arial Black" pitchFamily="34" charset="0"/>
              </a:rPr>
              <a:t>ment of Sindh</a:t>
            </a:r>
            <a:endParaRPr lang="en-US" sz="4000" b="1" dirty="0">
              <a:solidFill>
                <a:schemeClr val="accent4">
                  <a:lumMod val="75000"/>
                </a:schemeClr>
              </a:solidFill>
              <a:latin typeface="Arial Black" pitchFamily="34" charset="0"/>
            </a:endParaRPr>
          </a:p>
        </p:txBody>
      </p:sp>
      <p:sp>
        <p:nvSpPr>
          <p:cNvPr id="3" name="Subtitle 2"/>
          <p:cNvSpPr>
            <a:spLocks noGrp="1"/>
          </p:cNvSpPr>
          <p:nvPr>
            <p:ph type="subTitle" idx="1"/>
          </p:nvPr>
        </p:nvSpPr>
        <p:spPr>
          <a:xfrm>
            <a:off x="1370012" y="228600"/>
            <a:ext cx="10668000" cy="762000"/>
          </a:xfrm>
        </p:spPr>
        <p:txBody>
          <a:bodyPr>
            <a:normAutofit/>
          </a:bodyPr>
          <a:lstStyle/>
          <a:p>
            <a:pPr algn="ctr"/>
            <a:r>
              <a:rPr lang="en-US" sz="3200" b="1" dirty="0" smtClean="0">
                <a:solidFill>
                  <a:srgbClr val="C00000"/>
                </a:solidFill>
                <a:effectLst>
                  <a:glow rad="317500">
                    <a:srgbClr val="FFFF00">
                      <a:alpha val="49000"/>
                    </a:srgbClr>
                  </a:glow>
                  <a:reflection endPos="0" dir="5400000" sy="-100000" algn="bl" rotWithShape="0"/>
                </a:effectLst>
              </a:rPr>
              <a:t>Low</a:t>
            </a:r>
            <a:r>
              <a:rPr sz="3200" b="1" smtClean="0">
                <a:solidFill>
                  <a:srgbClr val="C00000"/>
                </a:solidFill>
                <a:effectLst>
                  <a:glow rad="317500">
                    <a:srgbClr val="FFFF00">
                      <a:alpha val="49000"/>
                    </a:srgbClr>
                  </a:glow>
                  <a:reflection endPos="0" dir="5400000" sy="-100000" algn="bl" rotWithShape="0"/>
                </a:effectLst>
              </a:rPr>
              <a:t>  Cost Housing Project</a:t>
            </a:r>
            <a:r>
              <a:rPr lang="en-US" sz="3200" b="1" dirty="0" smtClean="0">
                <a:solidFill>
                  <a:srgbClr val="C00000"/>
                </a:solidFill>
                <a:effectLst>
                  <a:glow rad="317500">
                    <a:srgbClr val="FFFF00">
                      <a:alpha val="49000"/>
                    </a:srgbClr>
                  </a:glow>
                  <a:reflection endPos="0" dir="5400000" sy="-100000" algn="bl" rotWithShape="0"/>
                </a:effectLst>
              </a:rPr>
              <a:t> for the Poorest of the Poor </a:t>
            </a:r>
            <a:r>
              <a:rPr sz="3200" b="1" smtClean="0">
                <a:solidFill>
                  <a:srgbClr val="C00000"/>
                </a:solidFill>
                <a:effectLst>
                  <a:glow rad="317500">
                    <a:srgbClr val="FFFF00">
                      <a:alpha val="49000"/>
                    </a:srgbClr>
                  </a:glow>
                  <a:reflection endPos="0" dir="5400000" sy="-100000" algn="bl" rotWithShape="0"/>
                </a:effectLst>
              </a:rPr>
              <a:t> </a:t>
            </a:r>
          </a:p>
          <a:p>
            <a:pPr algn="ctr"/>
            <a:endParaRPr lang="en-US" dirty="0">
              <a:effectLst>
                <a:glow rad="317500">
                  <a:srgbClr val="FFFF00">
                    <a:alpha val="49000"/>
                  </a:srgbClr>
                </a:glow>
                <a:reflection endPos="0" dir="5400000" sy="-100000" algn="bl" rotWithShape="0"/>
              </a:effectLst>
            </a:endParaRPr>
          </a:p>
        </p:txBody>
      </p:sp>
      <p:pic>
        <p:nvPicPr>
          <p:cNvPr id="1030" name="Picture 6" descr="C:\Users\POP\Downloads\6.jpg"/>
          <p:cNvPicPr>
            <a:picLocks noChangeAspect="1" noChangeArrowheads="1"/>
          </p:cNvPicPr>
          <p:nvPr/>
        </p:nvPicPr>
        <p:blipFill>
          <a:blip r:embed="rId3" cstate="print"/>
          <a:srcRect/>
          <a:stretch>
            <a:fillRect/>
          </a:stretch>
        </p:blipFill>
        <p:spPr bwMode="auto">
          <a:xfrm>
            <a:off x="1674812" y="762000"/>
            <a:ext cx="9982200" cy="39624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solidFill>
                  <a:schemeClr val="accent2">
                    <a:lumMod val="75000"/>
                  </a:schemeClr>
                </a:solidFill>
              </a:rPr>
              <a:t>Design</a:t>
            </a:r>
            <a:r>
              <a:rPr b="1" smtClean="0">
                <a:solidFill>
                  <a:schemeClr val="accent2">
                    <a:lumMod val="75000"/>
                  </a:schemeClr>
                </a:solidFill>
              </a:rPr>
              <a:t> Flow </a:t>
            </a:r>
            <a:endParaRPr lang="en-US" b="1" dirty="0">
              <a:solidFill>
                <a:schemeClr val="accent2">
                  <a:lumMod val="75000"/>
                </a:schemeClr>
              </a:solidFill>
            </a:endParaRPr>
          </a:p>
        </p:txBody>
      </p:sp>
      <p:sp>
        <p:nvSpPr>
          <p:cNvPr id="6" name="Content Placeholder 4"/>
          <p:cNvSpPr>
            <a:spLocks noGrp="1"/>
          </p:cNvSpPr>
          <p:nvPr>
            <p:ph type="body" sz="quarter" idx="10"/>
          </p:nvPr>
        </p:nvSpPr>
        <p:spPr>
          <a:xfrm>
            <a:off x="1674812" y="1371600"/>
            <a:ext cx="10210800" cy="5257800"/>
          </a:xfrm>
        </p:spPr>
        <p:txBody>
          <a:bodyPr>
            <a:normAutofit/>
          </a:bodyPr>
          <a:lstStyle/>
          <a:p>
            <a:pPr marL="800100" lvl="2" indent="0">
              <a:buNone/>
            </a:pPr>
            <a:endParaRPr lang="en-US" dirty="0" smtClean="0"/>
          </a:p>
        </p:txBody>
      </p:sp>
      <p:graphicFrame>
        <p:nvGraphicFramePr>
          <p:cNvPr id="4" name="Diagram 3"/>
          <p:cNvGraphicFramePr/>
          <p:nvPr>
            <p:extLst>
              <p:ext uri="{D42A27DB-BD31-4B8C-83A1-F6EECF244321}">
                <p14:modId xmlns:p14="http://schemas.microsoft.com/office/powerpoint/2010/main" val="2382609085"/>
              </p:ext>
            </p:extLst>
          </p:nvPr>
        </p:nvGraphicFramePr>
        <p:xfrm>
          <a:off x="2817812" y="2133600"/>
          <a:ext cx="8915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54120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6" y="0"/>
            <a:ext cx="11369675" cy="664797"/>
          </a:xfrm>
        </p:spPr>
        <p:txBody>
          <a:bodyPr>
            <a:normAutofit fontScale="90000"/>
          </a:bodyPr>
          <a:lstStyle/>
          <a:p>
            <a:r>
              <a:rPr smtClean="0"/>
              <a:t>                   </a:t>
            </a:r>
            <a:r>
              <a:rPr lang="en-US" b="1" dirty="0" smtClean="0">
                <a:solidFill>
                  <a:schemeClr val="accent2">
                    <a:lumMod val="75000"/>
                  </a:schemeClr>
                </a:solidFill>
              </a:rPr>
              <a:t>Future Plans</a:t>
            </a:r>
            <a:endParaRPr lang="en-US"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2068079"/>
              </p:ext>
            </p:extLst>
          </p:nvPr>
        </p:nvGraphicFramePr>
        <p:xfrm>
          <a:off x="1446212" y="1295399"/>
          <a:ext cx="10058400" cy="3429001"/>
        </p:xfrm>
        <a:graphic>
          <a:graphicData uri="http://schemas.openxmlformats.org/drawingml/2006/table">
            <a:tbl>
              <a:tblPr firstRow="1" bandRow="1">
                <a:tableStyleId>{5C22544A-7EE6-4342-B048-85BDC9FD1C3A}</a:tableStyleId>
              </a:tblPr>
              <a:tblGrid>
                <a:gridCol w="295835">
                  <a:extLst>
                    <a:ext uri="{9D8B030D-6E8A-4147-A177-3AD203B41FA5}">
                      <a16:colId xmlns:a16="http://schemas.microsoft.com/office/drawing/2014/main" val="20000"/>
                    </a:ext>
                  </a:extLst>
                </a:gridCol>
                <a:gridCol w="1097592">
                  <a:extLst>
                    <a:ext uri="{9D8B030D-6E8A-4147-A177-3AD203B41FA5}">
                      <a16:colId xmlns:a16="http://schemas.microsoft.com/office/drawing/2014/main" val="20001"/>
                    </a:ext>
                  </a:extLst>
                </a:gridCol>
                <a:gridCol w="1083618">
                  <a:extLst>
                    <a:ext uri="{9D8B030D-6E8A-4147-A177-3AD203B41FA5}">
                      <a16:colId xmlns:a16="http://schemas.microsoft.com/office/drawing/2014/main" val="20002"/>
                    </a:ext>
                  </a:extLst>
                </a:gridCol>
                <a:gridCol w="1042967">
                  <a:extLst>
                    <a:ext uri="{9D8B030D-6E8A-4147-A177-3AD203B41FA5}">
                      <a16:colId xmlns:a16="http://schemas.microsoft.com/office/drawing/2014/main" val="20003"/>
                    </a:ext>
                  </a:extLst>
                </a:gridCol>
                <a:gridCol w="1303390">
                  <a:extLst>
                    <a:ext uri="{9D8B030D-6E8A-4147-A177-3AD203B41FA5}">
                      <a16:colId xmlns:a16="http://schemas.microsoft.com/office/drawing/2014/main" val="20004"/>
                    </a:ext>
                  </a:extLst>
                </a:gridCol>
                <a:gridCol w="1166191">
                  <a:extLst>
                    <a:ext uri="{9D8B030D-6E8A-4147-A177-3AD203B41FA5}">
                      <a16:colId xmlns:a16="http://schemas.microsoft.com/office/drawing/2014/main" val="20005"/>
                    </a:ext>
                  </a:extLst>
                </a:gridCol>
                <a:gridCol w="1303390">
                  <a:extLst>
                    <a:ext uri="{9D8B030D-6E8A-4147-A177-3AD203B41FA5}">
                      <a16:colId xmlns:a16="http://schemas.microsoft.com/office/drawing/2014/main" val="20006"/>
                    </a:ext>
                  </a:extLst>
                </a:gridCol>
                <a:gridCol w="2765417">
                  <a:extLst>
                    <a:ext uri="{9D8B030D-6E8A-4147-A177-3AD203B41FA5}">
                      <a16:colId xmlns:a16="http://schemas.microsoft.com/office/drawing/2014/main" val="20007"/>
                    </a:ext>
                  </a:extLst>
                </a:gridCol>
              </a:tblGrid>
              <a:tr h="1015107">
                <a:tc>
                  <a:txBody>
                    <a:bodyPr/>
                    <a:lstStyle/>
                    <a:p>
                      <a:pPr marL="0" marR="0" algn="ctr">
                        <a:lnSpc>
                          <a:spcPct val="115000"/>
                        </a:lnSpc>
                        <a:spcBef>
                          <a:spcPts val="0"/>
                        </a:spcBef>
                        <a:spcAft>
                          <a:spcPts val="0"/>
                        </a:spcAft>
                      </a:pPr>
                      <a:r>
                        <a:rPr lang="en-US" sz="1100" b="1" dirty="0">
                          <a:solidFill>
                            <a:schemeClr val="bg1"/>
                          </a:solidFill>
                          <a:latin typeface="Calibri"/>
                          <a:ea typeface="Calibri"/>
                          <a:cs typeface="Times New Roman"/>
                        </a:rPr>
                        <a:t>S#</a:t>
                      </a:r>
                      <a:endParaRPr lang="en-US" sz="1100" dirty="0">
                        <a:solidFill>
                          <a:schemeClr val="bg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solidFill>
                            <a:schemeClr val="bg1"/>
                          </a:solidFill>
                          <a:latin typeface="Calibri"/>
                          <a:ea typeface="Calibri"/>
                          <a:cs typeface="Times New Roman"/>
                        </a:rPr>
                        <a:t>Name of project</a:t>
                      </a:r>
                      <a:endParaRPr lang="en-US" sz="1100" dirty="0">
                        <a:solidFill>
                          <a:schemeClr val="bg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smtClean="0">
                          <a:solidFill>
                            <a:schemeClr val="bg1"/>
                          </a:solidFill>
                          <a:latin typeface="Calibri"/>
                          <a:ea typeface="Calibri"/>
                          <a:cs typeface="Times New Roman"/>
                        </a:rPr>
                        <a:t>Date  of Start</a:t>
                      </a:r>
                      <a:endParaRPr lang="en-US" sz="1100" dirty="0">
                        <a:solidFill>
                          <a:schemeClr val="bg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solidFill>
                            <a:schemeClr val="bg1"/>
                          </a:solidFill>
                          <a:latin typeface="Calibri"/>
                          <a:ea typeface="Calibri"/>
                          <a:cs typeface="Times New Roman"/>
                        </a:rPr>
                        <a:t>Completion </a:t>
                      </a:r>
                      <a:r>
                        <a:rPr lang="en-US" sz="1100" b="1" baseline="0" dirty="0" smtClean="0">
                          <a:solidFill>
                            <a:schemeClr val="bg1"/>
                          </a:solidFill>
                          <a:latin typeface="Calibri"/>
                          <a:ea typeface="Calibri"/>
                          <a:cs typeface="Times New Roman"/>
                        </a:rPr>
                        <a:t> Period </a:t>
                      </a:r>
                      <a:endParaRPr lang="en-US" sz="1100" dirty="0">
                        <a:solidFill>
                          <a:schemeClr val="bg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smtClean="0">
                          <a:solidFill>
                            <a:schemeClr val="bg1"/>
                          </a:solidFill>
                          <a:latin typeface="Calibri"/>
                          <a:ea typeface="Calibri"/>
                          <a:cs typeface="Times New Roman"/>
                        </a:rPr>
                        <a:t>Funds</a:t>
                      </a:r>
                      <a:r>
                        <a:rPr lang="en-US" sz="1100" b="1" baseline="0" dirty="0" smtClean="0">
                          <a:solidFill>
                            <a:schemeClr val="bg1"/>
                          </a:solidFill>
                          <a:latin typeface="Calibri"/>
                          <a:ea typeface="Calibri"/>
                          <a:cs typeface="Times New Roman"/>
                        </a:rPr>
                        <a:t> </a:t>
                      </a:r>
                      <a:r>
                        <a:rPr lang="en-US" sz="1100" b="1" dirty="0" smtClean="0">
                          <a:solidFill>
                            <a:schemeClr val="bg1"/>
                          </a:solidFill>
                          <a:latin typeface="Calibri"/>
                          <a:ea typeface="Calibri"/>
                          <a:cs typeface="Times New Roman"/>
                        </a:rPr>
                        <a:t> </a:t>
                      </a:r>
                      <a:endParaRPr lang="en-US" sz="1100" dirty="0">
                        <a:solidFill>
                          <a:schemeClr val="bg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solidFill>
                            <a:schemeClr val="bg1"/>
                          </a:solidFill>
                          <a:latin typeface="Calibri"/>
                          <a:ea typeface="Calibri"/>
                          <a:cs typeface="Times New Roman"/>
                        </a:rPr>
                        <a:t>District Name </a:t>
                      </a:r>
                      <a:endParaRPr lang="en-US" sz="1100" dirty="0">
                        <a:solidFill>
                          <a:schemeClr val="bg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solidFill>
                            <a:schemeClr val="bg1"/>
                          </a:solidFill>
                          <a:latin typeface="Calibri"/>
                          <a:ea typeface="Calibri"/>
                          <a:cs typeface="Times New Roman"/>
                        </a:rPr>
                        <a:t>Number of </a:t>
                      </a:r>
                      <a:r>
                        <a:rPr lang="en-US" sz="1100" b="1" dirty="0" smtClean="0">
                          <a:solidFill>
                            <a:schemeClr val="bg1"/>
                          </a:solidFill>
                          <a:latin typeface="Calibri"/>
                          <a:ea typeface="Calibri"/>
                          <a:cs typeface="Times New Roman"/>
                        </a:rPr>
                        <a:t>House/ Plots  </a:t>
                      </a:r>
                      <a:endParaRPr lang="en-US" sz="1100" dirty="0">
                        <a:solidFill>
                          <a:schemeClr val="bg1"/>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solidFill>
                            <a:schemeClr val="bg1"/>
                          </a:solidFill>
                          <a:latin typeface="Calibri"/>
                          <a:ea typeface="Calibri"/>
                          <a:cs typeface="Times New Roman"/>
                        </a:rPr>
                        <a:t>Remarks</a:t>
                      </a:r>
                      <a:endParaRPr lang="en-US" sz="1100" dirty="0">
                        <a:solidFill>
                          <a:schemeClr val="bg1"/>
                        </a:solidFill>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124776">
                <a:tc>
                  <a:txBody>
                    <a:bodyPr/>
                    <a:lstStyle/>
                    <a:p>
                      <a:pPr marL="0" marR="0">
                        <a:lnSpc>
                          <a:spcPct val="115000"/>
                        </a:lnSpc>
                        <a:spcBef>
                          <a:spcPts val="0"/>
                        </a:spcBef>
                        <a:spcAft>
                          <a:spcPts val="0"/>
                        </a:spcAft>
                      </a:pPr>
                      <a:r>
                        <a:rPr lang="en-US" sz="1100" dirty="0">
                          <a:solidFill>
                            <a:schemeClr val="accent6">
                              <a:lumMod val="50000"/>
                            </a:schemeClr>
                          </a:solidFill>
                          <a:latin typeface="Calibri"/>
                          <a:ea typeface="Calibri"/>
                          <a:cs typeface="Times New Roman"/>
                        </a:rPr>
                        <a:t>1</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accent6">
                              <a:lumMod val="50000"/>
                            </a:schemeClr>
                          </a:solidFill>
                          <a:latin typeface="Calibri"/>
                          <a:ea typeface="Calibri"/>
                          <a:cs typeface="Times New Roman"/>
                        </a:rPr>
                        <a:t>6000 Low cost Houses Phase </a:t>
                      </a:r>
                      <a:r>
                        <a:rPr lang="en-US" sz="1200" b="1" dirty="0" smtClean="0">
                          <a:solidFill>
                            <a:schemeClr val="accent6">
                              <a:lumMod val="50000"/>
                            </a:schemeClr>
                          </a:solidFill>
                          <a:latin typeface="Calibri"/>
                          <a:ea typeface="Calibri"/>
                          <a:cs typeface="Times New Roman"/>
                        </a:rPr>
                        <a:t>IV</a:t>
                      </a:r>
                      <a:endParaRPr lang="en-US" sz="1200" b="1"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smtClean="0">
                          <a:solidFill>
                            <a:schemeClr val="accent6">
                              <a:lumMod val="50000"/>
                            </a:schemeClr>
                          </a:solidFill>
                          <a:latin typeface="Calibri"/>
                          <a:ea typeface="Calibri"/>
                          <a:cs typeface="Times New Roman"/>
                        </a:rPr>
                        <a:t>Subject</a:t>
                      </a:r>
                      <a:r>
                        <a:rPr lang="en-US" sz="1000" baseline="0" dirty="0" smtClean="0">
                          <a:solidFill>
                            <a:schemeClr val="accent6">
                              <a:lumMod val="50000"/>
                            </a:schemeClr>
                          </a:solidFill>
                          <a:latin typeface="Calibri"/>
                          <a:ea typeface="Calibri"/>
                          <a:cs typeface="Times New Roman"/>
                        </a:rPr>
                        <a:t> to Approval </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aseline="0" dirty="0" smtClean="0">
                          <a:solidFill>
                            <a:schemeClr val="accent6">
                              <a:lumMod val="50000"/>
                            </a:schemeClr>
                          </a:solidFill>
                          <a:latin typeface="Calibri"/>
                          <a:ea typeface="Calibri"/>
                          <a:cs typeface="Times New Roman"/>
                        </a:rPr>
                        <a:t>9-12  Months </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r>
                        <a:rPr lang="en-US" dirty="0" smtClean="0"/>
                        <a:t>     </a:t>
                      </a:r>
                      <a:r>
                        <a:rPr lang="en-US" sz="1000" dirty="0" smtClean="0"/>
                        <a:t>2.50 Billions </a:t>
                      </a:r>
                      <a:endParaRPr lang="en-US" sz="1000" dirty="0"/>
                    </a:p>
                  </a:txBody>
                  <a:tcPr marL="68580" marR="68580" marT="0" marB="0" anchor="ctr"/>
                </a:tc>
                <a:tc>
                  <a:txBody>
                    <a:bodyPr/>
                    <a:lstStyle/>
                    <a:p>
                      <a:r>
                        <a:rPr lang="en-US" sz="1000" dirty="0" smtClean="0">
                          <a:latin typeface="Calibri" pitchFamily="34" charset="0"/>
                        </a:rPr>
                        <a:t>All Districts </a:t>
                      </a:r>
                      <a:endParaRPr lang="en-US" sz="1000" dirty="0">
                        <a:latin typeface="Calibri" pitchFamily="34" charset="0"/>
                      </a:endParaRPr>
                    </a:p>
                  </a:txBody>
                  <a:tcPr marL="68580" marR="68580" marT="0" marB="0" anchor="ctr"/>
                </a:tc>
                <a:tc>
                  <a:txBody>
                    <a:bodyPr/>
                    <a:lstStyle/>
                    <a:p>
                      <a:r>
                        <a:rPr lang="en-US" sz="1000" dirty="0" smtClean="0">
                          <a:latin typeface="Calibri" pitchFamily="34" charset="0"/>
                        </a:rPr>
                        <a:t>6000</a:t>
                      </a:r>
                      <a:endParaRPr lang="en-US" sz="1000" dirty="0">
                        <a:latin typeface="Calibri" pitchFamily="34" charset="0"/>
                      </a:endParaRPr>
                    </a:p>
                  </a:txBody>
                  <a:tcPr marL="68580" marR="68580" marT="0" marB="0" anchor="ctr"/>
                </a:tc>
                <a:tc>
                  <a:txBody>
                    <a:bodyPr/>
                    <a:lstStyle/>
                    <a:p>
                      <a:r>
                        <a:rPr lang="en-US" sz="1000" dirty="0" smtClean="0">
                          <a:latin typeface="Calibri" pitchFamily="34" charset="0"/>
                        </a:rPr>
                        <a:t>Project</a:t>
                      </a:r>
                      <a:r>
                        <a:rPr lang="en-US" sz="1000" baseline="0" dirty="0" smtClean="0">
                          <a:latin typeface="Calibri" pitchFamily="34" charset="0"/>
                        </a:rPr>
                        <a:t> lunch in new fiscal year 2017-18 </a:t>
                      </a:r>
                      <a:r>
                        <a:rPr lang="en-US" sz="1000" dirty="0" smtClean="0">
                          <a:latin typeface="Calibri" pitchFamily="34" charset="0"/>
                        </a:rPr>
                        <a:t> </a:t>
                      </a:r>
                      <a:endParaRPr lang="en-US" sz="1000" dirty="0">
                        <a:latin typeface="Calibri" pitchFamily="34" charset="0"/>
                      </a:endParaRPr>
                    </a:p>
                  </a:txBody>
                  <a:tcPr marL="68580" marR="68580" marT="0" marB="0" anchor="ctr"/>
                </a:tc>
                <a:extLst>
                  <a:ext uri="{0D108BD9-81ED-4DB2-BD59-A6C34878D82A}">
                    <a16:rowId xmlns:a16="http://schemas.microsoft.com/office/drawing/2014/main" val="10001"/>
                  </a:ext>
                </a:extLst>
              </a:tr>
              <a:tr h="1289118">
                <a:tc>
                  <a:txBody>
                    <a:bodyPr/>
                    <a:lstStyle/>
                    <a:p>
                      <a:pPr marL="0" marR="0">
                        <a:lnSpc>
                          <a:spcPct val="115000"/>
                        </a:lnSpc>
                        <a:spcBef>
                          <a:spcPts val="0"/>
                        </a:spcBef>
                        <a:spcAft>
                          <a:spcPts val="0"/>
                        </a:spcAft>
                      </a:pPr>
                      <a:r>
                        <a:rPr lang="en-US" sz="1100" dirty="0">
                          <a:solidFill>
                            <a:schemeClr val="accent6">
                              <a:lumMod val="50000"/>
                            </a:schemeClr>
                          </a:solidFill>
                          <a:latin typeface="Calibri"/>
                          <a:ea typeface="Calibri"/>
                          <a:cs typeface="Times New Roman"/>
                        </a:rPr>
                        <a:t>2</a:t>
                      </a:r>
                    </a:p>
                  </a:txBody>
                  <a:tcPr marL="68580" marR="68580" marT="0" marB="0" anchor="ctr"/>
                </a:tc>
                <a:tc>
                  <a:txBody>
                    <a:bodyPr/>
                    <a:lstStyle/>
                    <a:p>
                      <a:pPr marL="0" marR="0" algn="ctr">
                        <a:lnSpc>
                          <a:spcPct val="115000"/>
                        </a:lnSpc>
                        <a:spcBef>
                          <a:spcPts val="0"/>
                        </a:spcBef>
                        <a:spcAft>
                          <a:spcPts val="0"/>
                        </a:spcAft>
                      </a:pPr>
                      <a:r>
                        <a:rPr lang="en-US" sz="1200" b="1" dirty="0">
                          <a:solidFill>
                            <a:schemeClr val="accent6">
                              <a:lumMod val="50000"/>
                            </a:schemeClr>
                          </a:solidFill>
                          <a:latin typeface="Calibri"/>
                          <a:ea typeface="Calibri"/>
                          <a:cs typeface="Times New Roman"/>
                        </a:rPr>
                        <a:t>Solar Home Project </a:t>
                      </a:r>
                      <a:r>
                        <a:rPr lang="en-US" sz="1200" b="1" baseline="0" dirty="0" smtClean="0">
                          <a:solidFill>
                            <a:schemeClr val="accent6">
                              <a:lumMod val="50000"/>
                            </a:schemeClr>
                          </a:solidFill>
                          <a:latin typeface="Calibri"/>
                          <a:ea typeface="Calibri"/>
                          <a:cs typeface="Times New Roman"/>
                        </a:rPr>
                        <a:t> for Phase III</a:t>
                      </a:r>
                      <a:endParaRPr lang="en-US" sz="1200" b="1"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smtClean="0">
                          <a:solidFill>
                            <a:schemeClr val="accent6">
                              <a:lumMod val="50000"/>
                            </a:schemeClr>
                          </a:solidFill>
                          <a:latin typeface="Calibri"/>
                          <a:ea typeface="Calibri"/>
                          <a:cs typeface="Times New Roman"/>
                        </a:rPr>
                        <a:t>Subject to Approval </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smtClean="0">
                          <a:solidFill>
                            <a:schemeClr val="accent6">
                              <a:lumMod val="50000"/>
                            </a:schemeClr>
                          </a:solidFill>
                          <a:latin typeface="Calibri"/>
                          <a:ea typeface="Calibri"/>
                          <a:cs typeface="Times New Roman"/>
                        </a:rPr>
                        <a:t>6 months </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smtClean="0">
                          <a:solidFill>
                            <a:srgbClr val="002060"/>
                          </a:solidFill>
                          <a:latin typeface="Calibri"/>
                          <a:ea typeface="Calibri"/>
                          <a:cs typeface="Times New Roman"/>
                        </a:rPr>
                        <a:t>2100 Millions</a:t>
                      </a:r>
                      <a:r>
                        <a:rPr lang="en-US" sz="1000" baseline="0" dirty="0" smtClean="0">
                          <a:solidFill>
                            <a:srgbClr val="002060"/>
                          </a:solidFill>
                          <a:latin typeface="Calibri"/>
                          <a:ea typeface="Calibri"/>
                          <a:cs typeface="Times New Roman"/>
                        </a:rPr>
                        <a:t> </a:t>
                      </a:r>
                      <a:endParaRPr lang="en-US" sz="1000" dirty="0" smtClean="0">
                        <a:solidFill>
                          <a:srgbClr val="002060"/>
                        </a:solidFill>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2060"/>
                          </a:solidFill>
                          <a:latin typeface="Calibri"/>
                          <a:ea typeface="Calibri"/>
                          <a:cs typeface="Times New Roman"/>
                        </a:rPr>
                        <a:t>All Districts   of Province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accent6">
                            <a:lumMod val="50000"/>
                          </a:schemeClr>
                        </a:solidFill>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r>
                        <a:rPr lang="en-US" sz="1000" dirty="0" smtClean="0">
                          <a:solidFill>
                            <a:schemeClr val="accent6">
                              <a:lumMod val="50000"/>
                            </a:schemeClr>
                          </a:solidFill>
                          <a:latin typeface="Calibri"/>
                          <a:ea typeface="Calibri"/>
                          <a:cs typeface="Times New Roman"/>
                        </a:rPr>
                        <a:t>6000</a:t>
                      </a:r>
                    </a:p>
                    <a:p>
                      <a:pPr marL="0" marR="0" algn="ctr">
                        <a:lnSpc>
                          <a:spcPct val="115000"/>
                        </a:lnSpc>
                        <a:spcBef>
                          <a:spcPts val="0"/>
                        </a:spcBef>
                        <a:spcAft>
                          <a:spcPts val="0"/>
                        </a:spcAft>
                        <a:buFont typeface="Arial" pitchFamily="34" charset="0"/>
                        <a:buNone/>
                      </a:pPr>
                      <a:endParaRPr lang="en-US" sz="1000" dirty="0" smtClean="0">
                        <a:solidFill>
                          <a:schemeClr val="accent6">
                            <a:lumMod val="50000"/>
                          </a:schemeClr>
                        </a:solidFill>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smtClean="0">
                          <a:solidFill>
                            <a:schemeClr val="accent6">
                              <a:lumMod val="50000"/>
                            </a:schemeClr>
                          </a:solidFill>
                          <a:latin typeface="Calibri"/>
                          <a:ea typeface="Calibri"/>
                          <a:cs typeface="Times New Roman"/>
                        </a:rPr>
                        <a:t>Proposal</a:t>
                      </a:r>
                      <a:r>
                        <a:rPr lang="en-US" sz="1000" baseline="0" dirty="0" smtClean="0">
                          <a:solidFill>
                            <a:schemeClr val="accent6">
                              <a:lumMod val="50000"/>
                            </a:schemeClr>
                          </a:solidFill>
                          <a:latin typeface="Calibri"/>
                          <a:ea typeface="Calibri"/>
                          <a:cs typeface="Times New Roman"/>
                        </a:rPr>
                        <a:t> Submitted to Competent Authority for Kind Approval </a:t>
                      </a:r>
                      <a:endParaRPr lang="en-US" sz="1000" dirty="0" smtClean="0">
                        <a:solidFill>
                          <a:schemeClr val="accent6">
                            <a:lumMod val="5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 Cost Houses Project Phase IV Approved  				Design </a:t>
            </a:r>
            <a:endParaRPr lang="en-US" dirty="0"/>
          </a:p>
        </p:txBody>
      </p:sp>
      <p:pic>
        <p:nvPicPr>
          <p:cNvPr id="4" name="Content Placeholder 3" descr="SBHC Sheet 1 copy.jpg"/>
          <p:cNvPicPr>
            <a:picLocks noGrp="1" noChangeAspect="1"/>
          </p:cNvPicPr>
          <p:nvPr>
            <p:ph idx="1"/>
          </p:nvPr>
        </p:nvPicPr>
        <p:blipFill>
          <a:blip r:embed="rId2" cstate="print"/>
          <a:stretch>
            <a:fillRect/>
          </a:stretch>
        </p:blipFill>
        <p:spPr>
          <a:xfrm>
            <a:off x="1979612" y="1447800"/>
            <a:ext cx="9525000" cy="4800600"/>
          </a:xfr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5400" dirty="0" smtClean="0"/>
              <a:t>Solar Houses Proposal</a:t>
            </a:r>
            <a:endParaRPr lang="en-US" sz="54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6307"/>
          <a:stretch/>
        </p:blipFill>
        <p:spPr>
          <a:xfrm>
            <a:off x="6475412" y="381000"/>
            <a:ext cx="4343400" cy="4191000"/>
          </a:xfrm>
          <a:prstGeom prst="rect">
            <a:avLst/>
          </a:prstGeom>
          <a:effectLst>
            <a:glow rad="457200">
              <a:schemeClr val="accent1">
                <a:alpha val="72000"/>
              </a:schemeClr>
            </a:glow>
          </a:effectLst>
        </p:spPr>
      </p:pic>
      <p:sp>
        <p:nvSpPr>
          <p:cNvPr id="5" name="Rectangle 4"/>
          <p:cNvSpPr/>
          <p:nvPr/>
        </p:nvSpPr>
        <p:spPr>
          <a:xfrm>
            <a:off x="1522412" y="1295400"/>
            <a:ext cx="3429000" cy="1077218"/>
          </a:xfrm>
          <a:prstGeom prst="rect">
            <a:avLst/>
          </a:prstGeom>
        </p:spPr>
        <p:txBody>
          <a:bodyPr wrap="square">
            <a:spAutoFit/>
          </a:bodyPr>
          <a:lstStyle/>
          <a:p>
            <a:r>
              <a:rPr lang="en-US" sz="3200" b="1" dirty="0" smtClean="0">
                <a:solidFill>
                  <a:schemeClr val="bg1"/>
                </a:solidFill>
                <a:latin typeface="Broadway" pitchFamily="82" charset="0"/>
              </a:rPr>
              <a:t>SOLAR</a:t>
            </a:r>
            <a:br>
              <a:rPr lang="en-US" sz="3200" b="1" dirty="0" smtClean="0">
                <a:solidFill>
                  <a:schemeClr val="bg1"/>
                </a:solidFill>
                <a:latin typeface="Broadway" pitchFamily="82" charset="0"/>
              </a:rPr>
            </a:br>
            <a:r>
              <a:rPr lang="en-US" sz="3200" b="1" dirty="0" smtClean="0">
                <a:solidFill>
                  <a:schemeClr val="bg1"/>
                </a:solidFill>
                <a:latin typeface="Broadway" pitchFamily="82" charset="0"/>
              </a:rPr>
              <a:t>HOME</a:t>
            </a:r>
            <a:endParaRPr lang="en-US" sz="3200" b="1" dirty="0">
              <a:solidFill>
                <a:schemeClr val="bg1"/>
              </a:solidFill>
            </a:endParaRPr>
          </a:p>
        </p:txBody>
      </p:sp>
    </p:spTree>
    <p:extLst>
      <p:ext uri="{BB962C8B-B14F-4D97-AF65-F5344CB8AC3E}">
        <p14:creationId xmlns:p14="http://schemas.microsoft.com/office/powerpoint/2010/main" val="367690371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chemeClr val="bg1"/>
                </a:solidFill>
              </a:rPr>
              <a:t>Proposal</a:t>
            </a:r>
            <a:endParaRPr lang="en-US" sz="3500" b="1" dirty="0">
              <a:solidFill>
                <a:schemeClr val="bg1"/>
              </a:solidFill>
            </a:endParaRPr>
          </a:p>
        </p:txBody>
      </p:sp>
      <p:sp>
        <p:nvSpPr>
          <p:cNvPr id="4" name="Rounded Rectangle 3"/>
          <p:cNvSpPr/>
          <p:nvPr/>
        </p:nvSpPr>
        <p:spPr bwMode="auto">
          <a:xfrm>
            <a:off x="8727561" y="2057400"/>
            <a:ext cx="3310451" cy="137160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1 X 150Watt Solar Panel</a:t>
            </a:r>
          </a:p>
        </p:txBody>
      </p:sp>
      <p:sp>
        <p:nvSpPr>
          <p:cNvPr id="5" name="Rounded Rectangle 4"/>
          <p:cNvSpPr/>
          <p:nvPr/>
        </p:nvSpPr>
        <p:spPr bwMode="auto">
          <a:xfrm>
            <a:off x="5256212" y="2057400"/>
            <a:ext cx="3276600" cy="13716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3 X 6Watts LED Light</a:t>
            </a:r>
          </a:p>
        </p:txBody>
      </p:sp>
      <p:sp>
        <p:nvSpPr>
          <p:cNvPr id="6" name="Rounded Rectangle 5"/>
          <p:cNvSpPr/>
          <p:nvPr/>
        </p:nvSpPr>
        <p:spPr bwMode="auto">
          <a:xfrm>
            <a:off x="1693846" y="2057400"/>
            <a:ext cx="3181366" cy="13716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rPr>
              <a:t>1 DC Ceiling Fan</a:t>
            </a:r>
          </a:p>
        </p:txBody>
      </p:sp>
      <p:sp>
        <p:nvSpPr>
          <p:cNvPr id="7" name="Rounded Rectangle 6"/>
          <p:cNvSpPr/>
          <p:nvPr/>
        </p:nvSpPr>
        <p:spPr bwMode="auto">
          <a:xfrm>
            <a:off x="8727562" y="3841447"/>
            <a:ext cx="3310450" cy="1263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1 Battery Backup</a:t>
            </a:r>
          </a:p>
        </p:txBody>
      </p:sp>
      <p:sp>
        <p:nvSpPr>
          <p:cNvPr id="8" name="Rounded Rectangle 7"/>
          <p:cNvSpPr/>
          <p:nvPr/>
        </p:nvSpPr>
        <p:spPr bwMode="auto">
          <a:xfrm>
            <a:off x="5332412" y="3841447"/>
            <a:ext cx="3276600" cy="1263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Installation with its accessories</a:t>
            </a:r>
          </a:p>
        </p:txBody>
      </p:sp>
      <p:sp>
        <p:nvSpPr>
          <p:cNvPr id="9" name="Rounded Rectangle 8"/>
          <p:cNvSpPr/>
          <p:nvPr/>
        </p:nvSpPr>
        <p:spPr bwMode="auto">
          <a:xfrm>
            <a:off x="1770046" y="3841447"/>
            <a:ext cx="3181366" cy="1263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rPr>
              <a:t>1 Controller with AC to DC Converter</a:t>
            </a:r>
          </a:p>
        </p:txBody>
      </p:sp>
      <p:sp>
        <p:nvSpPr>
          <p:cNvPr id="10" name="Title 1"/>
          <p:cNvSpPr txBox="1">
            <a:spLocks/>
          </p:cNvSpPr>
          <p:nvPr/>
        </p:nvSpPr>
        <p:spPr>
          <a:xfrm>
            <a:off x="455612" y="859203"/>
            <a:ext cx="11165020" cy="48474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a:lstStyle>
          <a:p>
            <a:pPr algn="ctr"/>
            <a:r>
              <a:rPr lang="en-US" sz="3500" b="1" u="sng" dirty="0" smtClean="0"/>
              <a:t>Product</a:t>
            </a:r>
            <a:endParaRPr lang="en-US" sz="3500" b="1" u="sng"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230189"/>
            <a:ext cx="10234746" cy="1163395"/>
          </a:xfrm>
        </p:spPr>
        <p:txBody>
          <a:bodyPr>
            <a:normAutofit/>
          </a:bodyPr>
          <a:lstStyle/>
          <a:p>
            <a:r>
              <a:rPr lang="en-US" b="1" i="1" dirty="0" smtClean="0">
                <a:solidFill>
                  <a:schemeClr val="accent2">
                    <a:lumMod val="75000"/>
                  </a:schemeClr>
                </a:solidFill>
              </a:rPr>
              <a:t>Benefits</a:t>
            </a:r>
            <a:endParaRPr lang="en-US" b="1" i="1" dirty="0">
              <a:solidFill>
                <a:schemeClr val="accent2">
                  <a:lumMod val="75000"/>
                </a:schemeClr>
              </a:solidFill>
            </a:endParaRPr>
          </a:p>
        </p:txBody>
      </p:sp>
      <p:sp>
        <p:nvSpPr>
          <p:cNvPr id="3" name="Text Placeholder 2"/>
          <p:cNvSpPr>
            <a:spLocks noGrp="1"/>
          </p:cNvSpPr>
          <p:nvPr>
            <p:ph type="body" sz="quarter" idx="10"/>
          </p:nvPr>
        </p:nvSpPr>
        <p:spPr>
          <a:xfrm>
            <a:off x="1446212" y="990600"/>
            <a:ext cx="10234746" cy="5638800"/>
          </a:xfrm>
        </p:spPr>
        <p:txBody>
          <a:bodyPr>
            <a:normAutofit/>
          </a:bodyPr>
          <a:lstStyle/>
          <a:p>
            <a:pPr lvl="1">
              <a:buNone/>
            </a:pPr>
            <a:endParaRPr lang="en-US" dirty="0" smtClean="0"/>
          </a:p>
          <a:p>
            <a:pPr lvl="1"/>
            <a:r>
              <a:rPr lang="en-US" b="1" dirty="0"/>
              <a:t>Benazir Housing Cell proposed to install total of </a:t>
            </a:r>
            <a:r>
              <a:rPr lang="en-US" b="1" dirty="0" smtClean="0"/>
              <a:t>6000 </a:t>
            </a:r>
            <a:r>
              <a:rPr lang="en-US" b="1" dirty="0"/>
              <a:t>solar </a:t>
            </a:r>
            <a:r>
              <a:rPr lang="en-US" b="1" dirty="0" smtClean="0"/>
              <a:t>home.</a:t>
            </a:r>
          </a:p>
          <a:p>
            <a:pPr lvl="1"/>
            <a:r>
              <a:rPr lang="en-US" b="1" dirty="0"/>
              <a:t>Each of the </a:t>
            </a:r>
            <a:r>
              <a:rPr lang="en-US" b="1" dirty="0" smtClean="0"/>
              <a:t>Solar Home </a:t>
            </a:r>
            <a:r>
              <a:rPr lang="en-US" b="1" dirty="0"/>
              <a:t>consists of a 150 watt solar panel, </a:t>
            </a:r>
            <a:r>
              <a:rPr lang="en-US" b="1" dirty="0" smtClean="0"/>
              <a:t> </a:t>
            </a:r>
            <a:r>
              <a:rPr lang="en-US" b="1" dirty="0"/>
              <a:t>AC to DC Converter, and a charge controller both coupled in a box.</a:t>
            </a:r>
            <a:endParaRPr lang="en-US" b="1" dirty="0" smtClean="0"/>
          </a:p>
          <a:p>
            <a:pPr lvl="1"/>
            <a:r>
              <a:rPr lang="en-US" b="1" dirty="0" smtClean="0"/>
              <a:t>The </a:t>
            </a:r>
            <a:r>
              <a:rPr lang="en-US" b="1" dirty="0"/>
              <a:t>system powers two 6 watt LED bulbs, a </a:t>
            </a:r>
            <a:r>
              <a:rPr lang="en-US" b="1" dirty="0" smtClean="0"/>
              <a:t>Two DC </a:t>
            </a:r>
            <a:r>
              <a:rPr lang="en-US" b="1" dirty="0"/>
              <a:t>Ceiling </a:t>
            </a:r>
            <a:r>
              <a:rPr lang="en-US" b="1" dirty="0" smtClean="0"/>
              <a:t>fans </a:t>
            </a:r>
            <a:r>
              <a:rPr lang="en-US" b="1" dirty="0"/>
              <a:t>and can also charge Batteries and mobile phone</a:t>
            </a:r>
            <a:r>
              <a:rPr lang="en-US" b="1" dirty="0" smtClean="0"/>
              <a:t>.</a:t>
            </a:r>
          </a:p>
          <a:p>
            <a:pPr lvl="1"/>
            <a:r>
              <a:rPr lang="en-US" b="1" dirty="0" smtClean="0"/>
              <a:t>Solar Home </a:t>
            </a:r>
            <a:r>
              <a:rPr lang="en-US" b="1" dirty="0"/>
              <a:t>can improve </a:t>
            </a:r>
            <a:r>
              <a:rPr lang="en-US" b="1" dirty="0" smtClean="0"/>
              <a:t>36000 people </a:t>
            </a:r>
            <a:r>
              <a:rPr lang="en-US" b="1" dirty="0"/>
              <a:t>life across Sindh province</a:t>
            </a:r>
            <a:r>
              <a:rPr lang="en-US" dirty="0"/>
              <a:t>.</a:t>
            </a:r>
          </a:p>
          <a:p>
            <a:pPr marL="461962" lvl="1" indent="0">
              <a:buNone/>
            </a:pPr>
            <a:endParaRPr lang="en-US" dirty="0" smtClean="0"/>
          </a:p>
          <a:p>
            <a:pPr lvl="1"/>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4012" y="5715000"/>
            <a:ext cx="2633661" cy="9143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5812" y="5715000"/>
            <a:ext cx="2688073" cy="95743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7612" y="5715000"/>
            <a:ext cx="2667000" cy="914400"/>
          </a:xfrm>
          <a:prstGeom prst="rect">
            <a:avLst/>
          </a:prstGeom>
        </p:spPr>
      </p:pic>
    </p:spTree>
    <p:extLst>
      <p:ext uri="{BB962C8B-B14F-4D97-AF65-F5344CB8AC3E}">
        <p14:creationId xmlns:p14="http://schemas.microsoft.com/office/powerpoint/2010/main" val="3560467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230189"/>
            <a:ext cx="9777546" cy="1163395"/>
          </a:xfrm>
        </p:spPr>
        <p:txBody>
          <a:bodyPr>
            <a:normAutofit/>
          </a:bodyPr>
          <a:lstStyle/>
          <a:p>
            <a:r>
              <a:rPr lang="en-US" b="1" i="1" dirty="0" smtClean="0">
                <a:solidFill>
                  <a:schemeClr val="accent2">
                    <a:lumMod val="75000"/>
                  </a:schemeClr>
                </a:solidFill>
              </a:rPr>
              <a:t>Benefits</a:t>
            </a:r>
            <a:endParaRPr lang="en-US" b="1" i="1" dirty="0">
              <a:solidFill>
                <a:schemeClr val="accent2">
                  <a:lumMod val="75000"/>
                </a:schemeClr>
              </a:solidFill>
            </a:endParaRPr>
          </a:p>
        </p:txBody>
      </p:sp>
      <p:sp>
        <p:nvSpPr>
          <p:cNvPr id="3" name="Text Placeholder 2"/>
          <p:cNvSpPr>
            <a:spLocks noGrp="1"/>
          </p:cNvSpPr>
          <p:nvPr>
            <p:ph type="body" sz="quarter" idx="10"/>
          </p:nvPr>
        </p:nvSpPr>
        <p:spPr>
          <a:xfrm>
            <a:off x="1522412" y="1447800"/>
            <a:ext cx="10158546" cy="5181600"/>
          </a:xfrm>
        </p:spPr>
        <p:txBody>
          <a:bodyPr>
            <a:normAutofit lnSpcReduction="10000"/>
          </a:bodyPr>
          <a:lstStyle/>
          <a:p>
            <a:pPr lvl="1"/>
            <a:r>
              <a:rPr lang="en-US" dirty="0"/>
              <a:t>The provision of </a:t>
            </a:r>
            <a:r>
              <a:rPr lang="en-US" dirty="0" smtClean="0"/>
              <a:t>Solar Home to </a:t>
            </a:r>
            <a:r>
              <a:rPr lang="en-US" dirty="0"/>
              <a:t>villagers for electricity production gives families access to lighting </a:t>
            </a:r>
            <a:r>
              <a:rPr lang="en-US" dirty="0" smtClean="0"/>
              <a:t>and to </a:t>
            </a:r>
            <a:r>
              <a:rPr lang="en-US" dirty="0"/>
              <a:t>improves their livelihoods in the rural region</a:t>
            </a:r>
            <a:r>
              <a:rPr lang="en-US" dirty="0" smtClean="0"/>
              <a:t>.</a:t>
            </a:r>
          </a:p>
          <a:p>
            <a:pPr lvl="1"/>
            <a:r>
              <a:rPr lang="en-US" dirty="0"/>
              <a:t>The use of solar lighting instead of kerosene lamps has positive effects on people’s health and leads to reduction of environment damaging gas emissions</a:t>
            </a:r>
            <a:r>
              <a:rPr lang="en-US" dirty="0" smtClean="0"/>
              <a:t>.</a:t>
            </a:r>
          </a:p>
          <a:p>
            <a:pPr lvl="1"/>
            <a:r>
              <a:rPr lang="en-US" dirty="0"/>
              <a:t>Automatic conversion </a:t>
            </a:r>
            <a:r>
              <a:rPr lang="en-US" dirty="0" smtClean="0"/>
              <a:t>can also be help </a:t>
            </a:r>
            <a:r>
              <a:rPr lang="en-US" dirty="0"/>
              <a:t>to cut-down their electricity </a:t>
            </a:r>
            <a:r>
              <a:rPr lang="en-US"/>
              <a:t>cost </a:t>
            </a:r>
            <a:r>
              <a:rPr lang="en-US" smtClean="0"/>
              <a:t>where </a:t>
            </a:r>
            <a:r>
              <a:rPr lang="en-US" dirty="0"/>
              <a:t>sun light (alternate source) available</a:t>
            </a:r>
            <a:r>
              <a:rPr lang="en-US" dirty="0" smtClean="0"/>
              <a:t>.</a:t>
            </a:r>
          </a:p>
          <a:p>
            <a:pPr lvl="1"/>
            <a:r>
              <a:rPr lang="en-US" dirty="0"/>
              <a:t>Families with </a:t>
            </a:r>
            <a:r>
              <a:rPr lang="en-US" dirty="0" smtClean="0"/>
              <a:t>Solar Home </a:t>
            </a:r>
            <a:r>
              <a:rPr lang="en-US" dirty="0"/>
              <a:t>are now able to enjoy alternate energy (by solar) during loadsheding hours throughout a day</a:t>
            </a:r>
            <a:r>
              <a:rPr lang="en-US" dirty="0" smtClean="0"/>
              <a:t>.</a:t>
            </a:r>
          </a:p>
          <a:p>
            <a:pPr lvl="1"/>
            <a:r>
              <a:rPr lang="en-US" dirty="0"/>
              <a:t>Families with </a:t>
            </a:r>
            <a:r>
              <a:rPr lang="en-US" dirty="0" smtClean="0"/>
              <a:t>Solar Home </a:t>
            </a:r>
            <a:r>
              <a:rPr lang="en-US" dirty="0"/>
              <a:t>can add rechargeable battery with this system to extend the productive workday long after the sun sets.</a:t>
            </a:r>
          </a:p>
          <a:p>
            <a:pPr marL="461962" lvl="1" indent="0">
              <a:buNone/>
            </a:pPr>
            <a:endParaRPr lang="en-US" dirty="0" smtClean="0"/>
          </a:p>
        </p:txBody>
      </p:sp>
    </p:spTree>
    <p:extLst>
      <p:ext uri="{BB962C8B-B14F-4D97-AF65-F5344CB8AC3E}">
        <p14:creationId xmlns:p14="http://schemas.microsoft.com/office/powerpoint/2010/main" val="13519209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Project Operations in Sindh </a:t>
            </a:r>
            <a:endParaRPr lang="en-US" dirty="0"/>
          </a:p>
        </p:txBody>
      </p:sp>
      <p:sp>
        <p:nvSpPr>
          <p:cNvPr id="3" name="Text Placeholder 2"/>
          <p:cNvSpPr>
            <a:spLocks noGrp="1"/>
          </p:cNvSpPr>
          <p:nvPr>
            <p:ph type="body" sz="quarter" idx="10"/>
          </p:nvPr>
        </p:nvSpPr>
        <p:spPr>
          <a:xfrm>
            <a:off x="1522412" y="1411552"/>
            <a:ext cx="10287000" cy="4760648"/>
          </a:xfrm>
        </p:spPr>
        <p:txBody>
          <a:bodyPr>
            <a:normAutofit/>
          </a:bodyPr>
          <a:lstStyle/>
          <a:p>
            <a:r>
              <a:rPr lang="en-US" b="1" dirty="0" smtClean="0"/>
              <a:t>Districts 24 </a:t>
            </a:r>
          </a:p>
          <a:p>
            <a:r>
              <a:rPr lang="en-US" b="1" dirty="0" smtClean="0"/>
              <a:t>Talukas 163</a:t>
            </a:r>
          </a:p>
          <a:p>
            <a:r>
              <a:rPr lang="en-US" b="1" dirty="0" smtClean="0"/>
              <a:t>Union Councils 866</a:t>
            </a:r>
          </a:p>
          <a:p>
            <a:r>
              <a:rPr lang="en-US" b="1" dirty="0" smtClean="0"/>
              <a:t> Villages 3538</a:t>
            </a:r>
          </a:p>
          <a:p>
            <a:r>
              <a:rPr lang="en-US" b="1" dirty="0" smtClean="0"/>
              <a:t>Number of Families 14000</a:t>
            </a:r>
            <a:endParaRPr lang="en-US" b="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274638"/>
            <a:ext cx="10286999" cy="1143000"/>
          </a:xfrm>
        </p:spPr>
        <p:txBody>
          <a:bodyPr>
            <a:normAutofit fontScale="90000"/>
          </a:bodyPr>
          <a:lstStyle/>
          <a:p>
            <a:r>
              <a:rPr lang="en-US" dirty="0" smtClean="0"/>
              <a:t>   Lesson Learned from Low Cost House Projects    </a:t>
            </a:r>
            <a:endParaRPr lang="en-US" dirty="0"/>
          </a:p>
        </p:txBody>
      </p:sp>
      <p:sp>
        <p:nvSpPr>
          <p:cNvPr id="3" name="Text Placeholder 2"/>
          <p:cNvSpPr>
            <a:spLocks noGrp="1"/>
          </p:cNvSpPr>
          <p:nvPr>
            <p:ph type="body" sz="quarter" idx="10"/>
          </p:nvPr>
        </p:nvSpPr>
        <p:spPr>
          <a:xfrm>
            <a:off x="1522412" y="1524000"/>
            <a:ext cx="10515600" cy="4876800"/>
          </a:xfrm>
        </p:spPr>
        <p:txBody>
          <a:bodyPr>
            <a:normAutofit/>
          </a:bodyPr>
          <a:lstStyle/>
          <a:p>
            <a:r>
              <a:rPr lang="en-US" sz="2400" dirty="0" smtClean="0"/>
              <a:t>Selection of Implementation Agency CSO/NGO </a:t>
            </a:r>
          </a:p>
          <a:p>
            <a:r>
              <a:rPr lang="en-US" sz="2400" dirty="0" smtClean="0"/>
              <a:t> Beneficiary Identification </a:t>
            </a:r>
          </a:p>
          <a:p>
            <a:r>
              <a:rPr lang="en-US" sz="2400" dirty="0" smtClean="0"/>
              <a:t>Funds Disbursement</a:t>
            </a:r>
          </a:p>
          <a:p>
            <a:r>
              <a:rPr lang="en-US" sz="2400" dirty="0" smtClean="0"/>
              <a:t>Community Mobilization </a:t>
            </a:r>
          </a:p>
          <a:p>
            <a:r>
              <a:rPr lang="en-US" sz="2400" dirty="0" smtClean="0"/>
              <a:t>Political Will /Support </a:t>
            </a:r>
          </a:p>
          <a:p>
            <a:r>
              <a:rPr lang="en-US" sz="2400" dirty="0" smtClean="0"/>
              <a:t>Government Understanding  towards Innovative Approach  </a:t>
            </a:r>
          </a:p>
          <a:p>
            <a:r>
              <a:rPr lang="en-US" sz="2400" dirty="0" smtClean="0"/>
              <a:t>Coordination Between Donor and Implementer </a:t>
            </a:r>
          </a:p>
          <a:p>
            <a:r>
              <a:rPr lang="en-US" sz="2400" dirty="0" smtClean="0"/>
              <a:t>Design of House is based on the Indigenous Structure/Architecture </a:t>
            </a:r>
          </a:p>
          <a:p>
            <a:r>
              <a:rPr lang="en-US" sz="2400" dirty="0" smtClean="0"/>
              <a:t> Low Cost ( SBBHC Rate Per sq ft 662 PKR, Government Schedule rate per </a:t>
            </a:r>
            <a:r>
              <a:rPr lang="en-US" sz="2400" dirty="0" err="1" smtClean="0"/>
              <a:t>sqft</a:t>
            </a:r>
            <a:r>
              <a:rPr lang="en-US" sz="2400" dirty="0" smtClean="0"/>
              <a:t> 1400 PKR Total cost saving From TAX Payer Money is 4442 </a:t>
            </a:r>
            <a:r>
              <a:rPr lang="en-US" sz="2400" smtClean="0"/>
              <a:t>Million almost </a:t>
            </a:r>
            <a:r>
              <a:rPr lang="en-US" sz="2400" dirty="0" smtClean="0"/>
              <a:t>43 Million USD) </a:t>
            </a:r>
          </a:p>
          <a:p>
            <a:pPr>
              <a:buNone/>
            </a:pPr>
            <a:endParaRPr lang="en-US" sz="28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12" y="2819400"/>
            <a:ext cx="11165020" cy="664797"/>
          </a:xfrm>
        </p:spPr>
        <p:txBody>
          <a:bodyPr>
            <a:normAutofit fontScale="90000"/>
          </a:bodyPr>
          <a:lstStyle/>
          <a:p>
            <a:pPr algn="ctr"/>
            <a:r>
              <a:rPr smtClean="0"/>
              <a:t> </a:t>
            </a:r>
            <a:r>
              <a:rPr b="1" smtClean="0">
                <a:solidFill>
                  <a:schemeClr val="tx1"/>
                </a:solidFill>
              </a:rPr>
              <a:t>Thanks </a:t>
            </a:r>
            <a:endParaRPr lang="en-US"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230189"/>
            <a:ext cx="10234746" cy="1163395"/>
          </a:xfrm>
        </p:spPr>
        <p:txBody>
          <a:bodyPr>
            <a:normAutofit/>
          </a:bodyPr>
          <a:lstStyle/>
          <a:p>
            <a:r>
              <a:rPr lang="en-US" i="1" dirty="0" smtClean="0">
                <a:solidFill>
                  <a:schemeClr val="accent2">
                    <a:lumMod val="75000"/>
                  </a:schemeClr>
                </a:solidFill>
              </a:rPr>
              <a:t>Vision&amp; Objectives</a:t>
            </a:r>
            <a:endParaRPr lang="en-US" i="1" dirty="0">
              <a:solidFill>
                <a:schemeClr val="accent2">
                  <a:lumMod val="75000"/>
                </a:schemeClr>
              </a:solidFill>
            </a:endParaRPr>
          </a:p>
        </p:txBody>
      </p:sp>
      <p:sp>
        <p:nvSpPr>
          <p:cNvPr id="3" name="Text Placeholder 2"/>
          <p:cNvSpPr>
            <a:spLocks noGrp="1"/>
          </p:cNvSpPr>
          <p:nvPr>
            <p:ph type="body" sz="quarter" idx="10"/>
          </p:nvPr>
        </p:nvSpPr>
        <p:spPr>
          <a:xfrm>
            <a:off x="1674812" y="1295400"/>
            <a:ext cx="10006146" cy="4499897"/>
          </a:xfrm>
        </p:spPr>
        <p:txBody>
          <a:bodyPr>
            <a:normAutofit fontScale="85000" lnSpcReduction="20000"/>
          </a:bodyPr>
          <a:lstStyle/>
          <a:p>
            <a:r>
              <a:rPr lang="en-US" b="1" i="1" u="sng" dirty="0">
                <a:solidFill>
                  <a:srgbClr val="002060"/>
                </a:solidFill>
              </a:rPr>
              <a:t>VISION</a:t>
            </a:r>
            <a:endParaRPr lang="en-US" b="1" i="1" u="sng" dirty="0" smtClean="0">
              <a:solidFill>
                <a:srgbClr val="002060"/>
              </a:solidFill>
            </a:endParaRPr>
          </a:p>
          <a:p>
            <a:pPr lvl="1"/>
            <a:r>
              <a:rPr lang="en-US" b="1" dirty="0">
                <a:solidFill>
                  <a:srgbClr val="002060"/>
                </a:solidFill>
              </a:rPr>
              <a:t>To develop a permanent sustainable mechanism for providing housing units to the poorer sections of the society in the province of Sindh</a:t>
            </a:r>
            <a:r>
              <a:rPr lang="en-US" b="1" dirty="0" smtClean="0">
                <a:solidFill>
                  <a:srgbClr val="002060"/>
                </a:solidFill>
              </a:rPr>
              <a:t>.</a:t>
            </a:r>
          </a:p>
          <a:p>
            <a:pPr lvl="1"/>
            <a:endParaRPr lang="en-US" b="1" dirty="0">
              <a:solidFill>
                <a:srgbClr val="002060"/>
              </a:solidFill>
            </a:endParaRPr>
          </a:p>
          <a:p>
            <a:pPr marL="461962" lvl="1" indent="0">
              <a:buNone/>
            </a:pPr>
            <a:endParaRPr lang="en-US" b="1" dirty="0">
              <a:solidFill>
                <a:srgbClr val="002060"/>
              </a:solidFill>
            </a:endParaRPr>
          </a:p>
          <a:p>
            <a:r>
              <a:rPr lang="en-US" b="1" i="1" u="sng" dirty="0">
                <a:solidFill>
                  <a:srgbClr val="002060"/>
                </a:solidFill>
              </a:rPr>
              <a:t>OBJECTIVES</a:t>
            </a:r>
          </a:p>
          <a:p>
            <a:pPr lvl="1"/>
            <a:r>
              <a:rPr lang="en-US" b="1" dirty="0">
                <a:solidFill>
                  <a:srgbClr val="002060"/>
                </a:solidFill>
              </a:rPr>
              <a:t>To provide </a:t>
            </a:r>
            <a:r>
              <a:rPr lang="en-US" b="1" dirty="0" smtClean="0">
                <a:solidFill>
                  <a:srgbClr val="002060"/>
                </a:solidFill>
              </a:rPr>
              <a:t> </a:t>
            </a:r>
            <a:r>
              <a:rPr lang="en-US" b="1" dirty="0">
                <a:solidFill>
                  <a:srgbClr val="002060"/>
                </a:solidFill>
              </a:rPr>
              <a:t>affordable housing units for poor house </a:t>
            </a:r>
            <a:r>
              <a:rPr lang="en-US" b="1" dirty="0" smtClean="0">
                <a:solidFill>
                  <a:srgbClr val="002060"/>
                </a:solidFill>
              </a:rPr>
              <a:t>hold of the  Province .</a:t>
            </a:r>
          </a:p>
          <a:p>
            <a:pPr marL="461962" lvl="1" indent="0">
              <a:buNone/>
            </a:pPr>
            <a:endParaRPr lang="en-US" b="1" dirty="0" smtClean="0">
              <a:solidFill>
                <a:srgbClr val="002060"/>
              </a:solidFill>
            </a:endParaRPr>
          </a:p>
          <a:p>
            <a:pPr lvl="1"/>
            <a:r>
              <a:rPr lang="en-US" b="1" dirty="0">
                <a:solidFill>
                  <a:srgbClr val="002060"/>
                </a:solidFill>
              </a:rPr>
              <a:t>To establish a permanent sustainable institutional mechanism along with a plan to provide decent, affordable housing units for low income sections of the society.</a:t>
            </a:r>
          </a:p>
          <a:p>
            <a:pPr marL="461962" lvl="1" indent="0">
              <a:buNone/>
            </a:pP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1012" y="0"/>
            <a:ext cx="9994837" cy="1143000"/>
          </a:xfrm>
        </p:spPr>
        <p:txBody>
          <a:bodyPr/>
          <a:lstStyle/>
          <a:p>
            <a:r>
              <a:rPr smtClean="0"/>
              <a:t>                             </a:t>
            </a:r>
            <a:r>
              <a:rPr lang="en-US" b="1" dirty="0" smtClean="0">
                <a:solidFill>
                  <a:schemeClr val="accent2">
                    <a:lumMod val="75000"/>
                  </a:schemeClr>
                </a:solidFill>
              </a:rPr>
              <a:t>SBBHC </a:t>
            </a:r>
            <a:r>
              <a:rPr b="1" smtClean="0">
                <a:solidFill>
                  <a:schemeClr val="accent2">
                    <a:lumMod val="75000"/>
                  </a:schemeClr>
                </a:solidFill>
              </a:rPr>
              <a:t> Projects </a:t>
            </a:r>
            <a:endParaRPr lang="en-US" b="1"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7722653"/>
              </p:ext>
            </p:extLst>
          </p:nvPr>
        </p:nvGraphicFramePr>
        <p:xfrm>
          <a:off x="1446213" y="1143000"/>
          <a:ext cx="10515599" cy="4760900"/>
        </p:xfrm>
        <a:graphic>
          <a:graphicData uri="http://schemas.openxmlformats.org/drawingml/2006/table">
            <a:tbl>
              <a:tblPr firstRow="1" bandRow="1">
                <a:tableStyleId>{5C22544A-7EE6-4342-B048-85BDC9FD1C3A}</a:tableStyleId>
              </a:tblPr>
              <a:tblGrid>
                <a:gridCol w="345908">
                  <a:extLst>
                    <a:ext uri="{9D8B030D-6E8A-4147-A177-3AD203B41FA5}">
                      <a16:colId xmlns:a16="http://schemas.microsoft.com/office/drawing/2014/main" val="20000"/>
                    </a:ext>
                  </a:extLst>
                </a:gridCol>
                <a:gridCol w="1757212">
                  <a:extLst>
                    <a:ext uri="{9D8B030D-6E8A-4147-A177-3AD203B41FA5}">
                      <a16:colId xmlns:a16="http://schemas.microsoft.com/office/drawing/2014/main" val="20001"/>
                    </a:ext>
                  </a:extLst>
                </a:gridCol>
                <a:gridCol w="1051560">
                  <a:extLst>
                    <a:ext uri="{9D8B030D-6E8A-4147-A177-3AD203B41FA5}">
                      <a16:colId xmlns:a16="http://schemas.microsoft.com/office/drawing/2014/main" val="20002"/>
                    </a:ext>
                  </a:extLst>
                </a:gridCol>
                <a:gridCol w="1051560">
                  <a:extLst>
                    <a:ext uri="{9D8B030D-6E8A-4147-A177-3AD203B41FA5}">
                      <a16:colId xmlns:a16="http://schemas.microsoft.com/office/drawing/2014/main" val="20003"/>
                    </a:ext>
                  </a:extLst>
                </a:gridCol>
                <a:gridCol w="982379">
                  <a:extLst>
                    <a:ext uri="{9D8B030D-6E8A-4147-A177-3AD203B41FA5}">
                      <a16:colId xmlns:a16="http://schemas.microsoft.com/office/drawing/2014/main" val="20004"/>
                    </a:ext>
                  </a:extLst>
                </a:gridCol>
                <a:gridCol w="830178">
                  <a:extLst>
                    <a:ext uri="{9D8B030D-6E8A-4147-A177-3AD203B41FA5}">
                      <a16:colId xmlns:a16="http://schemas.microsoft.com/office/drawing/2014/main" val="20005"/>
                    </a:ext>
                  </a:extLst>
                </a:gridCol>
                <a:gridCol w="1196286">
                  <a:extLst>
                    <a:ext uri="{9D8B030D-6E8A-4147-A177-3AD203B41FA5}">
                      <a16:colId xmlns:a16="http://schemas.microsoft.com/office/drawing/2014/main" val="20006"/>
                    </a:ext>
                  </a:extLst>
                </a:gridCol>
                <a:gridCol w="1155889">
                  <a:extLst>
                    <a:ext uri="{9D8B030D-6E8A-4147-A177-3AD203B41FA5}">
                      <a16:colId xmlns:a16="http://schemas.microsoft.com/office/drawing/2014/main" val="20007"/>
                    </a:ext>
                  </a:extLst>
                </a:gridCol>
                <a:gridCol w="968542">
                  <a:extLst>
                    <a:ext uri="{9D8B030D-6E8A-4147-A177-3AD203B41FA5}">
                      <a16:colId xmlns:a16="http://schemas.microsoft.com/office/drawing/2014/main" val="20008"/>
                    </a:ext>
                  </a:extLst>
                </a:gridCol>
                <a:gridCol w="1176085">
                  <a:extLst>
                    <a:ext uri="{9D8B030D-6E8A-4147-A177-3AD203B41FA5}">
                      <a16:colId xmlns:a16="http://schemas.microsoft.com/office/drawing/2014/main" val="20009"/>
                    </a:ext>
                  </a:extLst>
                </a:gridCol>
              </a:tblGrid>
              <a:tr h="30216">
                <a:tc>
                  <a:txBody>
                    <a:bodyPr/>
                    <a:lstStyle/>
                    <a:p>
                      <a:pPr marL="0" marR="0">
                        <a:lnSpc>
                          <a:spcPct val="115000"/>
                        </a:lnSpc>
                        <a:spcBef>
                          <a:spcPts val="0"/>
                        </a:spcBef>
                        <a:spcAft>
                          <a:spcPts val="0"/>
                        </a:spcAft>
                      </a:pPr>
                      <a:r>
                        <a:rPr lang="en-US" sz="1400" b="1" dirty="0">
                          <a:solidFill>
                            <a:schemeClr val="bg1"/>
                          </a:solidFill>
                          <a:latin typeface="Calibri"/>
                          <a:ea typeface="Calibri"/>
                          <a:cs typeface="Times New Roman"/>
                        </a:rPr>
                        <a:t>S#</a:t>
                      </a:r>
                    </a:p>
                  </a:txBody>
                  <a:tcPr marL="68580" marR="68580" marT="0" marB="0"/>
                </a:tc>
                <a:tc>
                  <a:txBody>
                    <a:bodyPr/>
                    <a:lstStyle/>
                    <a:p>
                      <a:pPr marL="0" marR="0">
                        <a:lnSpc>
                          <a:spcPct val="115000"/>
                        </a:lnSpc>
                        <a:spcBef>
                          <a:spcPts val="0"/>
                        </a:spcBef>
                        <a:spcAft>
                          <a:spcPts val="0"/>
                        </a:spcAft>
                      </a:pPr>
                      <a:r>
                        <a:rPr lang="en-US" sz="1400" b="1" dirty="0">
                          <a:solidFill>
                            <a:schemeClr val="bg1"/>
                          </a:solidFill>
                          <a:latin typeface="Calibri"/>
                          <a:ea typeface="Calibri"/>
                          <a:cs typeface="Times New Roman"/>
                        </a:rPr>
                        <a:t>Name of project </a:t>
                      </a:r>
                    </a:p>
                  </a:txBody>
                  <a:tcPr marL="68580" marR="68580" marT="0" marB="0"/>
                </a:tc>
                <a:tc>
                  <a:txBody>
                    <a:bodyPr/>
                    <a:lstStyle/>
                    <a:p>
                      <a:pPr marL="0" marR="0">
                        <a:lnSpc>
                          <a:spcPct val="115000"/>
                        </a:lnSpc>
                        <a:spcBef>
                          <a:spcPts val="0"/>
                        </a:spcBef>
                        <a:spcAft>
                          <a:spcPts val="0"/>
                        </a:spcAft>
                      </a:pPr>
                      <a:r>
                        <a:rPr lang="en-US" sz="1400" b="1" dirty="0">
                          <a:solidFill>
                            <a:schemeClr val="bg1"/>
                          </a:solidFill>
                          <a:latin typeface="Calibri"/>
                          <a:ea typeface="Calibri"/>
                          <a:cs typeface="Times New Roman"/>
                        </a:rPr>
                        <a:t>Starting Date </a:t>
                      </a:r>
                    </a:p>
                  </a:txBody>
                  <a:tcPr marL="68580" marR="68580" marT="0" marB="0"/>
                </a:tc>
                <a:tc>
                  <a:txBody>
                    <a:bodyPr/>
                    <a:lstStyle/>
                    <a:p>
                      <a:pPr marL="0" marR="0">
                        <a:lnSpc>
                          <a:spcPct val="115000"/>
                        </a:lnSpc>
                        <a:spcBef>
                          <a:spcPts val="0"/>
                        </a:spcBef>
                        <a:spcAft>
                          <a:spcPts val="0"/>
                        </a:spcAft>
                      </a:pPr>
                      <a:r>
                        <a:rPr lang="en-US" sz="1400" b="1" dirty="0">
                          <a:solidFill>
                            <a:schemeClr val="bg1"/>
                          </a:solidFill>
                          <a:latin typeface="Calibri"/>
                          <a:ea typeface="Calibri"/>
                          <a:cs typeface="Times New Roman"/>
                        </a:rPr>
                        <a:t>Completion Date </a:t>
                      </a:r>
                    </a:p>
                  </a:txBody>
                  <a:tcPr marL="68580" marR="68580" marT="0" marB="0"/>
                </a:tc>
                <a:tc>
                  <a:txBody>
                    <a:bodyPr/>
                    <a:lstStyle/>
                    <a:p>
                      <a:pPr marL="0" marR="0">
                        <a:lnSpc>
                          <a:spcPct val="115000"/>
                        </a:lnSpc>
                        <a:spcBef>
                          <a:spcPts val="0"/>
                        </a:spcBef>
                        <a:spcAft>
                          <a:spcPts val="0"/>
                        </a:spcAft>
                      </a:pPr>
                      <a:r>
                        <a:rPr lang="en-US" sz="1400" b="1" dirty="0">
                          <a:solidFill>
                            <a:schemeClr val="bg1"/>
                          </a:solidFill>
                          <a:latin typeface="Calibri"/>
                          <a:ea typeface="Calibri"/>
                          <a:cs typeface="Times New Roman"/>
                        </a:rPr>
                        <a:t>Amount Released </a:t>
                      </a:r>
                    </a:p>
                  </a:txBody>
                  <a:tcPr marL="68580" marR="68580" marT="0" marB="0"/>
                </a:tc>
                <a:tc>
                  <a:txBody>
                    <a:bodyPr/>
                    <a:lstStyle/>
                    <a:p>
                      <a:pPr marL="0" marR="0">
                        <a:lnSpc>
                          <a:spcPct val="115000"/>
                        </a:lnSpc>
                        <a:spcBef>
                          <a:spcPts val="0"/>
                        </a:spcBef>
                        <a:spcAft>
                          <a:spcPts val="0"/>
                        </a:spcAft>
                      </a:pPr>
                      <a:r>
                        <a:rPr lang="en-US" sz="1400" b="1" dirty="0">
                          <a:solidFill>
                            <a:schemeClr val="bg1"/>
                          </a:solidFill>
                          <a:latin typeface="Calibri"/>
                          <a:ea typeface="Calibri"/>
                          <a:cs typeface="Times New Roman"/>
                        </a:rPr>
                        <a:t>Amount utilized </a:t>
                      </a:r>
                    </a:p>
                  </a:txBody>
                  <a:tcPr marL="68580" marR="68580" marT="0" marB="0"/>
                </a:tc>
                <a:tc>
                  <a:txBody>
                    <a:bodyPr/>
                    <a:lstStyle/>
                    <a:p>
                      <a:pPr marL="0" marR="0">
                        <a:lnSpc>
                          <a:spcPct val="115000"/>
                        </a:lnSpc>
                        <a:spcBef>
                          <a:spcPts val="0"/>
                        </a:spcBef>
                        <a:spcAft>
                          <a:spcPts val="0"/>
                        </a:spcAft>
                      </a:pPr>
                      <a:r>
                        <a:rPr lang="en-US" sz="1400" b="1" dirty="0">
                          <a:solidFill>
                            <a:schemeClr val="bg1"/>
                          </a:solidFill>
                          <a:latin typeface="Calibri"/>
                          <a:ea typeface="Calibri"/>
                          <a:cs typeface="Times New Roman"/>
                        </a:rPr>
                        <a:t>District Name </a:t>
                      </a:r>
                    </a:p>
                  </a:txBody>
                  <a:tcPr marL="68580" marR="68580" marT="0" marB="0"/>
                </a:tc>
                <a:tc>
                  <a:txBody>
                    <a:bodyPr/>
                    <a:lstStyle/>
                    <a:p>
                      <a:pPr marL="0" marR="0" algn="ctr">
                        <a:lnSpc>
                          <a:spcPct val="115000"/>
                        </a:lnSpc>
                        <a:spcBef>
                          <a:spcPts val="0"/>
                        </a:spcBef>
                        <a:spcAft>
                          <a:spcPts val="0"/>
                        </a:spcAft>
                      </a:pPr>
                      <a:r>
                        <a:rPr lang="en-US" sz="1400" b="1" dirty="0">
                          <a:solidFill>
                            <a:schemeClr val="bg1"/>
                          </a:solidFill>
                          <a:latin typeface="Calibri"/>
                          <a:ea typeface="Calibri"/>
                          <a:cs typeface="Times New Roman"/>
                        </a:rPr>
                        <a:t>Number of House/Plots</a:t>
                      </a:r>
                    </a:p>
                  </a:txBody>
                  <a:tcPr marL="68580" marR="68580" marT="0" marB="0"/>
                </a:tc>
                <a:tc>
                  <a:txBody>
                    <a:bodyPr/>
                    <a:lstStyle/>
                    <a:p>
                      <a:pPr marL="0" marR="0">
                        <a:lnSpc>
                          <a:spcPct val="115000"/>
                        </a:lnSpc>
                        <a:spcBef>
                          <a:spcPts val="0"/>
                        </a:spcBef>
                        <a:spcAft>
                          <a:spcPts val="0"/>
                        </a:spcAft>
                      </a:pPr>
                      <a:r>
                        <a:rPr lang="en-US" sz="1400" b="1" dirty="0">
                          <a:solidFill>
                            <a:schemeClr val="bg1"/>
                          </a:solidFill>
                          <a:latin typeface="Calibri"/>
                          <a:ea typeface="Calibri"/>
                          <a:cs typeface="Times New Roman"/>
                        </a:rPr>
                        <a:t>Progress </a:t>
                      </a:r>
                    </a:p>
                  </a:txBody>
                  <a:tcPr marL="68580" marR="68580" marT="0" marB="0"/>
                </a:tc>
                <a:tc>
                  <a:txBody>
                    <a:bodyPr/>
                    <a:lstStyle/>
                    <a:p>
                      <a:pPr marL="0" marR="0">
                        <a:lnSpc>
                          <a:spcPct val="115000"/>
                        </a:lnSpc>
                        <a:spcBef>
                          <a:spcPts val="0"/>
                        </a:spcBef>
                        <a:spcAft>
                          <a:spcPts val="0"/>
                        </a:spcAft>
                      </a:pPr>
                      <a:r>
                        <a:rPr lang="en-US" sz="1400" b="1" dirty="0">
                          <a:solidFill>
                            <a:schemeClr val="bg1"/>
                          </a:solidFill>
                          <a:latin typeface="Calibri"/>
                          <a:ea typeface="Calibri"/>
                          <a:cs typeface="Times New Roman"/>
                        </a:rPr>
                        <a:t>Remarks</a:t>
                      </a:r>
                    </a:p>
                  </a:txBody>
                  <a:tcPr marL="68580" marR="68580" marT="0" marB="0"/>
                </a:tc>
                <a:extLst>
                  <a:ext uri="{0D108BD9-81ED-4DB2-BD59-A6C34878D82A}">
                    <a16:rowId xmlns:a16="http://schemas.microsoft.com/office/drawing/2014/main" val="10000"/>
                  </a:ext>
                </a:extLst>
              </a:tr>
              <a:tr h="461358">
                <a:tc>
                  <a:txBody>
                    <a:bodyPr/>
                    <a:lstStyle/>
                    <a:p>
                      <a:pPr marL="0" marR="0">
                        <a:lnSpc>
                          <a:spcPct val="115000"/>
                        </a:lnSpc>
                        <a:spcBef>
                          <a:spcPts val="0"/>
                        </a:spcBef>
                        <a:spcAft>
                          <a:spcPts val="0"/>
                        </a:spcAft>
                      </a:pPr>
                      <a:r>
                        <a:rPr lang="en-US" sz="1400" dirty="0">
                          <a:solidFill>
                            <a:srgbClr val="002060"/>
                          </a:solidFill>
                          <a:latin typeface="Calibri"/>
                          <a:ea typeface="Calibri"/>
                          <a:cs typeface="Times New Roman"/>
                        </a:rPr>
                        <a:t>1</a:t>
                      </a:r>
                    </a:p>
                  </a:txBody>
                  <a:tcPr marL="68580" marR="68580" marT="0" marB="0" anchor="ctr"/>
                </a:tc>
                <a:tc>
                  <a:txBody>
                    <a:bodyPr/>
                    <a:lstStyle/>
                    <a:p>
                      <a:pPr marL="0" marR="0" algn="ctr">
                        <a:lnSpc>
                          <a:spcPct val="115000"/>
                        </a:lnSpc>
                        <a:spcBef>
                          <a:spcPts val="0"/>
                        </a:spcBef>
                        <a:spcAft>
                          <a:spcPts val="0"/>
                        </a:spcAft>
                      </a:pPr>
                      <a:r>
                        <a:rPr lang="en-US" sz="1200" b="1" dirty="0">
                          <a:solidFill>
                            <a:srgbClr val="002060"/>
                          </a:solidFill>
                          <a:latin typeface="Calibri"/>
                          <a:ea typeface="Calibri"/>
                          <a:cs typeface="Times New Roman"/>
                        </a:rPr>
                        <a:t>UNDP Project </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24-11-2008</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2010</a:t>
                      </a:r>
                    </a:p>
                  </a:txBody>
                  <a:tcPr marL="68580" marR="68580" marT="0" marB="0" anchor="ctr"/>
                </a:tc>
                <a:tc>
                  <a:txBody>
                    <a:bodyPr/>
                    <a:lstStyle/>
                    <a:p>
                      <a:pPr marL="0" marR="0">
                        <a:lnSpc>
                          <a:spcPct val="115000"/>
                        </a:lnSpc>
                        <a:spcBef>
                          <a:spcPts val="0"/>
                        </a:spcBef>
                        <a:spcAft>
                          <a:spcPts val="0"/>
                        </a:spcAft>
                      </a:pPr>
                      <a:r>
                        <a:rPr lang="en-US" sz="1000" dirty="0">
                          <a:solidFill>
                            <a:srgbClr val="002060"/>
                          </a:solidFill>
                          <a:latin typeface="Calibri"/>
                          <a:ea typeface="Calibri"/>
                          <a:cs typeface="Times New Roman"/>
                        </a:rPr>
                        <a:t>172 Million </a:t>
                      </a:r>
                    </a:p>
                  </a:txBody>
                  <a:tcPr marL="68580" marR="68580" marT="0" marB="0"/>
                </a:tc>
                <a:tc>
                  <a:txBody>
                    <a:bodyPr/>
                    <a:lstStyle/>
                    <a:p>
                      <a:pPr marL="0" marR="0">
                        <a:lnSpc>
                          <a:spcPct val="115000"/>
                        </a:lnSpc>
                        <a:spcBef>
                          <a:spcPts val="0"/>
                        </a:spcBef>
                        <a:spcAft>
                          <a:spcPts val="0"/>
                        </a:spcAft>
                      </a:pPr>
                      <a:r>
                        <a:rPr lang="en-US" sz="1000" dirty="0">
                          <a:solidFill>
                            <a:srgbClr val="002060"/>
                          </a:solidFill>
                          <a:latin typeface="Calibri"/>
                          <a:ea typeface="Calibri"/>
                          <a:cs typeface="Times New Roman"/>
                        </a:rPr>
                        <a:t>172 Million </a:t>
                      </a:r>
                    </a:p>
                  </a:txBody>
                  <a:tcPr marL="68580" marR="68580" marT="0" marB="0"/>
                </a:tc>
                <a:tc>
                  <a:txBody>
                    <a:bodyPr/>
                    <a:lstStyle/>
                    <a:p>
                      <a:pPr marL="0" marR="0">
                        <a:lnSpc>
                          <a:spcPct val="115000"/>
                        </a:lnSpc>
                        <a:spcBef>
                          <a:spcPts val="0"/>
                        </a:spcBef>
                        <a:spcAft>
                          <a:spcPts val="0"/>
                        </a:spcAft>
                      </a:pPr>
                      <a:r>
                        <a:rPr lang="en-US" sz="1000" dirty="0">
                          <a:solidFill>
                            <a:srgbClr val="002060"/>
                          </a:solidFill>
                          <a:latin typeface="Calibri"/>
                          <a:ea typeface="Calibri"/>
                          <a:cs typeface="Times New Roman"/>
                        </a:rPr>
                        <a:t>Karachi , Badin , </a:t>
                      </a:r>
                      <a:r>
                        <a:rPr lang="en-US" sz="1000" dirty="0" err="1">
                          <a:solidFill>
                            <a:srgbClr val="002060"/>
                          </a:solidFill>
                          <a:latin typeface="Calibri"/>
                          <a:ea typeface="Calibri"/>
                          <a:cs typeface="Times New Roman"/>
                        </a:rPr>
                        <a:t>Thatta</a:t>
                      </a:r>
                      <a:r>
                        <a:rPr lang="en-US" sz="1000" dirty="0">
                          <a:solidFill>
                            <a:srgbClr val="002060"/>
                          </a:solidFill>
                          <a:latin typeface="Calibri"/>
                          <a:ea typeface="Calibri"/>
                          <a:cs typeface="Times New Roman"/>
                        </a:rPr>
                        <a:t> </a:t>
                      </a:r>
                    </a:p>
                  </a:txBody>
                  <a:tcPr marL="68580" marR="68580" marT="0" marB="0"/>
                </a:tc>
                <a:tc>
                  <a:txBody>
                    <a:bodyPr/>
                    <a:lstStyle/>
                    <a:p>
                      <a:pPr marL="0" marR="0" algn="ctr">
                        <a:lnSpc>
                          <a:spcPct val="115000"/>
                        </a:lnSpc>
                        <a:spcBef>
                          <a:spcPts val="0"/>
                        </a:spcBef>
                        <a:spcAft>
                          <a:spcPts val="0"/>
                        </a:spcAft>
                      </a:pPr>
                      <a:r>
                        <a:rPr lang="en-US" sz="1000">
                          <a:solidFill>
                            <a:srgbClr val="002060"/>
                          </a:solidFill>
                          <a:latin typeface="Calibri"/>
                          <a:ea typeface="Calibri"/>
                          <a:cs typeface="Times New Roman"/>
                        </a:rPr>
                        <a:t>500</a:t>
                      </a:r>
                    </a:p>
                  </a:txBody>
                  <a:tcPr marL="68580" marR="68580" marT="0" marB="0" anchor="ctr"/>
                </a:tc>
                <a:tc>
                  <a:txBody>
                    <a:bodyPr/>
                    <a:lstStyle/>
                    <a:p>
                      <a:pPr marL="0" marR="0">
                        <a:lnSpc>
                          <a:spcPct val="115000"/>
                        </a:lnSpc>
                        <a:spcBef>
                          <a:spcPts val="0"/>
                        </a:spcBef>
                        <a:spcAft>
                          <a:spcPts val="0"/>
                        </a:spcAft>
                      </a:pPr>
                      <a:r>
                        <a:rPr lang="en-US" sz="1000">
                          <a:solidFill>
                            <a:srgbClr val="002060"/>
                          </a:solidFill>
                          <a:latin typeface="Calibri"/>
                          <a:ea typeface="Calibri"/>
                          <a:cs typeface="Times New Roman"/>
                        </a:rPr>
                        <a:t>Completed </a:t>
                      </a:r>
                    </a:p>
                  </a:txBody>
                  <a:tcPr marL="68580" marR="68580" marT="0" marB="0"/>
                </a:tc>
                <a:tc>
                  <a:txBody>
                    <a:bodyPr/>
                    <a:lstStyle/>
                    <a:p>
                      <a:pPr marL="0" marR="0">
                        <a:lnSpc>
                          <a:spcPct val="115000"/>
                        </a:lnSpc>
                        <a:spcBef>
                          <a:spcPts val="0"/>
                        </a:spcBef>
                        <a:spcAft>
                          <a:spcPts val="0"/>
                        </a:spcAft>
                      </a:pPr>
                      <a:r>
                        <a:rPr lang="en-US" sz="1000">
                          <a:solidFill>
                            <a:srgbClr val="002060"/>
                          </a:solidFill>
                          <a:latin typeface="Calibri"/>
                          <a:ea typeface="Calibri"/>
                          <a:cs typeface="Times New Roman"/>
                        </a:rPr>
                        <a:t>Satisfactory </a:t>
                      </a:r>
                    </a:p>
                  </a:txBody>
                  <a:tcPr marL="68580" marR="68580" marT="0" marB="0"/>
                </a:tc>
                <a:extLst>
                  <a:ext uri="{0D108BD9-81ED-4DB2-BD59-A6C34878D82A}">
                    <a16:rowId xmlns:a16="http://schemas.microsoft.com/office/drawing/2014/main" val="10001"/>
                  </a:ext>
                </a:extLst>
              </a:tr>
              <a:tr h="785558">
                <a:tc>
                  <a:txBody>
                    <a:bodyPr/>
                    <a:lstStyle/>
                    <a:p>
                      <a:pPr marL="0" marR="0">
                        <a:lnSpc>
                          <a:spcPct val="115000"/>
                        </a:lnSpc>
                        <a:spcBef>
                          <a:spcPts val="0"/>
                        </a:spcBef>
                        <a:spcAft>
                          <a:spcPts val="0"/>
                        </a:spcAft>
                      </a:pPr>
                      <a:r>
                        <a:rPr lang="en-US" sz="1400" dirty="0">
                          <a:solidFill>
                            <a:srgbClr val="002060"/>
                          </a:solidFill>
                          <a:latin typeface="Calibri"/>
                          <a:ea typeface="Calibri"/>
                          <a:cs typeface="Times New Roman"/>
                        </a:rPr>
                        <a:t>2</a:t>
                      </a:r>
                    </a:p>
                  </a:txBody>
                  <a:tcPr marL="68580" marR="68580" marT="0" marB="0" anchor="ctr"/>
                </a:tc>
                <a:tc>
                  <a:txBody>
                    <a:bodyPr/>
                    <a:lstStyle/>
                    <a:p>
                      <a:pPr marL="0" marR="0" algn="ctr">
                        <a:lnSpc>
                          <a:spcPct val="115000"/>
                        </a:lnSpc>
                        <a:spcBef>
                          <a:spcPts val="0"/>
                        </a:spcBef>
                        <a:spcAft>
                          <a:spcPts val="0"/>
                        </a:spcAft>
                      </a:pPr>
                      <a:r>
                        <a:rPr lang="en-US" sz="1200" b="1" dirty="0">
                          <a:solidFill>
                            <a:srgbClr val="002060"/>
                          </a:solidFill>
                          <a:latin typeface="Calibri"/>
                          <a:ea typeface="Calibri"/>
                          <a:cs typeface="Times New Roman"/>
                        </a:rPr>
                        <a:t>SARSO  Project </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March 2009</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November 2009</a:t>
                      </a:r>
                    </a:p>
                  </a:txBody>
                  <a:tcPr marL="68580" marR="68580" marT="0" marB="0" anchor="ctr"/>
                </a:tc>
                <a:tc>
                  <a:txBody>
                    <a:bodyPr/>
                    <a:lstStyle/>
                    <a:p>
                      <a:pPr marL="0" marR="0">
                        <a:lnSpc>
                          <a:spcPct val="115000"/>
                        </a:lnSpc>
                        <a:spcBef>
                          <a:spcPts val="0"/>
                        </a:spcBef>
                        <a:spcAft>
                          <a:spcPts val="0"/>
                        </a:spcAft>
                      </a:pPr>
                      <a:r>
                        <a:rPr lang="en-US" sz="1000">
                          <a:solidFill>
                            <a:srgbClr val="002060"/>
                          </a:solidFill>
                          <a:latin typeface="Calibri"/>
                          <a:ea typeface="Calibri"/>
                          <a:cs typeface="Times New Roman"/>
                        </a:rPr>
                        <a:t>50 Million </a:t>
                      </a:r>
                    </a:p>
                  </a:txBody>
                  <a:tcPr marL="68580" marR="68580" marT="0" marB="0"/>
                </a:tc>
                <a:tc>
                  <a:txBody>
                    <a:bodyPr/>
                    <a:lstStyle/>
                    <a:p>
                      <a:pPr marL="0" marR="0">
                        <a:lnSpc>
                          <a:spcPct val="115000"/>
                        </a:lnSpc>
                        <a:spcBef>
                          <a:spcPts val="0"/>
                        </a:spcBef>
                        <a:spcAft>
                          <a:spcPts val="0"/>
                        </a:spcAft>
                      </a:pPr>
                      <a:r>
                        <a:rPr lang="en-US" sz="1000">
                          <a:solidFill>
                            <a:srgbClr val="002060"/>
                          </a:solidFill>
                          <a:latin typeface="Calibri"/>
                          <a:ea typeface="Calibri"/>
                          <a:cs typeface="Times New Roman"/>
                        </a:rPr>
                        <a:t>50 million </a:t>
                      </a:r>
                    </a:p>
                  </a:txBody>
                  <a:tcPr marL="68580" marR="68580" marT="0" marB="0"/>
                </a:tc>
                <a:tc>
                  <a:txBody>
                    <a:bodyPr/>
                    <a:lstStyle/>
                    <a:p>
                      <a:pPr marL="0" marR="0">
                        <a:lnSpc>
                          <a:spcPct val="115000"/>
                        </a:lnSpc>
                        <a:spcBef>
                          <a:spcPts val="0"/>
                        </a:spcBef>
                        <a:spcAft>
                          <a:spcPts val="0"/>
                        </a:spcAft>
                      </a:pPr>
                      <a:r>
                        <a:rPr lang="en-US" sz="1000">
                          <a:solidFill>
                            <a:srgbClr val="002060"/>
                          </a:solidFill>
                          <a:latin typeface="Calibri"/>
                          <a:ea typeface="Calibri"/>
                          <a:cs typeface="Times New Roman"/>
                        </a:rPr>
                        <a:t>Khairpur,Larakana, Sukkur Shikarpur , Jacobabad </a:t>
                      </a:r>
                    </a:p>
                  </a:txBody>
                  <a:tcPr marL="68580" marR="68580" marT="0" marB="0"/>
                </a:tc>
                <a:tc>
                  <a:txBody>
                    <a:bodyPr/>
                    <a:lstStyle/>
                    <a:p>
                      <a:pPr marL="0" marR="0" algn="ctr">
                        <a:lnSpc>
                          <a:spcPct val="115000"/>
                        </a:lnSpc>
                        <a:spcBef>
                          <a:spcPts val="0"/>
                        </a:spcBef>
                        <a:spcAft>
                          <a:spcPts val="0"/>
                        </a:spcAft>
                      </a:pPr>
                      <a:r>
                        <a:rPr lang="en-US" sz="1000">
                          <a:solidFill>
                            <a:srgbClr val="002060"/>
                          </a:solidFill>
                          <a:latin typeface="Calibri"/>
                          <a:ea typeface="Calibri"/>
                          <a:cs typeface="Times New Roman"/>
                        </a:rPr>
                        <a:t>200</a:t>
                      </a:r>
                    </a:p>
                  </a:txBody>
                  <a:tcPr marL="68580" marR="68580" marT="0" marB="0" anchor="ctr"/>
                </a:tc>
                <a:tc>
                  <a:txBody>
                    <a:bodyPr/>
                    <a:lstStyle/>
                    <a:p>
                      <a:pPr marL="0" marR="0">
                        <a:lnSpc>
                          <a:spcPct val="115000"/>
                        </a:lnSpc>
                        <a:spcBef>
                          <a:spcPts val="0"/>
                        </a:spcBef>
                        <a:spcAft>
                          <a:spcPts val="0"/>
                        </a:spcAft>
                      </a:pPr>
                      <a:r>
                        <a:rPr lang="en-US" sz="1000">
                          <a:solidFill>
                            <a:srgbClr val="002060"/>
                          </a:solidFill>
                          <a:latin typeface="Calibri"/>
                          <a:ea typeface="Calibri"/>
                          <a:cs typeface="Times New Roman"/>
                        </a:rPr>
                        <a:t> Completed </a:t>
                      </a:r>
                    </a:p>
                  </a:txBody>
                  <a:tcPr marL="68580" marR="68580" marT="0" marB="0"/>
                </a:tc>
                <a:tc>
                  <a:txBody>
                    <a:bodyPr/>
                    <a:lstStyle/>
                    <a:p>
                      <a:pPr marL="0" marR="0">
                        <a:lnSpc>
                          <a:spcPct val="115000"/>
                        </a:lnSpc>
                        <a:spcBef>
                          <a:spcPts val="0"/>
                        </a:spcBef>
                        <a:spcAft>
                          <a:spcPts val="0"/>
                        </a:spcAft>
                      </a:pPr>
                      <a:r>
                        <a:rPr lang="en-US" sz="1000">
                          <a:solidFill>
                            <a:srgbClr val="002060"/>
                          </a:solidFill>
                          <a:latin typeface="Calibri"/>
                          <a:ea typeface="Calibri"/>
                          <a:cs typeface="Times New Roman"/>
                        </a:rPr>
                        <a:t>Satisfactory </a:t>
                      </a:r>
                    </a:p>
                  </a:txBody>
                  <a:tcPr marL="68580" marR="68580" marT="0" marB="0"/>
                </a:tc>
                <a:extLst>
                  <a:ext uri="{0D108BD9-81ED-4DB2-BD59-A6C34878D82A}">
                    <a16:rowId xmlns:a16="http://schemas.microsoft.com/office/drawing/2014/main" val="10002"/>
                  </a:ext>
                </a:extLst>
              </a:tr>
              <a:tr h="961516">
                <a:tc>
                  <a:txBody>
                    <a:bodyPr/>
                    <a:lstStyle/>
                    <a:p>
                      <a:pPr marL="0" marR="0">
                        <a:lnSpc>
                          <a:spcPct val="115000"/>
                        </a:lnSpc>
                        <a:spcBef>
                          <a:spcPts val="0"/>
                        </a:spcBef>
                        <a:spcAft>
                          <a:spcPts val="0"/>
                        </a:spcAft>
                      </a:pPr>
                      <a:r>
                        <a:rPr lang="en-US" sz="1400" dirty="0">
                          <a:solidFill>
                            <a:srgbClr val="002060"/>
                          </a:solidFill>
                          <a:latin typeface="Calibri"/>
                          <a:ea typeface="Calibri"/>
                          <a:cs typeface="Times New Roman"/>
                        </a:rPr>
                        <a:t>3</a:t>
                      </a:r>
                    </a:p>
                  </a:txBody>
                  <a:tcPr marL="68580" marR="68580" marT="0" marB="0" anchor="ctr"/>
                </a:tc>
                <a:tc>
                  <a:txBody>
                    <a:bodyPr/>
                    <a:lstStyle/>
                    <a:p>
                      <a:pPr marL="0" marR="0" algn="ctr">
                        <a:lnSpc>
                          <a:spcPct val="115000"/>
                        </a:lnSpc>
                        <a:spcBef>
                          <a:spcPts val="0"/>
                        </a:spcBef>
                        <a:spcAft>
                          <a:spcPts val="0"/>
                        </a:spcAft>
                      </a:pPr>
                      <a:r>
                        <a:rPr lang="en-US" sz="1200" b="1" dirty="0">
                          <a:solidFill>
                            <a:srgbClr val="002060"/>
                          </a:solidFill>
                          <a:latin typeface="Calibri"/>
                          <a:ea typeface="Calibri"/>
                          <a:cs typeface="Times New Roman"/>
                        </a:rPr>
                        <a:t>6000 Low cost Houses Phase I</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2010</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2013</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1388 Million </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1426 Million</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All Districts   of Province</a:t>
                      </a:r>
                    </a:p>
                  </a:txBody>
                  <a:tcPr marL="68580" marR="68580" marT="0" marB="0" anchor="ctr"/>
                </a:tc>
                <a:tc>
                  <a:txBody>
                    <a:bodyPr/>
                    <a:lstStyle/>
                    <a:p>
                      <a:pPr marL="0" marR="0" algn="ctr">
                        <a:lnSpc>
                          <a:spcPct val="115000"/>
                        </a:lnSpc>
                        <a:spcBef>
                          <a:spcPts val="0"/>
                        </a:spcBef>
                        <a:spcAft>
                          <a:spcPts val="0"/>
                        </a:spcAft>
                      </a:pPr>
                      <a:r>
                        <a:rPr lang="en-US" sz="1000">
                          <a:solidFill>
                            <a:srgbClr val="002060"/>
                          </a:solidFill>
                          <a:latin typeface="Calibri"/>
                          <a:ea typeface="Calibri"/>
                          <a:cs typeface="Times New Roman"/>
                        </a:rPr>
                        <a:t>6000</a:t>
                      </a:r>
                    </a:p>
                  </a:txBody>
                  <a:tcPr marL="68580" marR="68580" marT="0" marB="0" anchor="ctr"/>
                </a:tc>
                <a:tc>
                  <a:txBody>
                    <a:bodyPr/>
                    <a:lstStyle/>
                    <a:p>
                      <a:pPr marL="0" marR="0" algn="ctr">
                        <a:lnSpc>
                          <a:spcPct val="115000"/>
                        </a:lnSpc>
                        <a:spcBef>
                          <a:spcPts val="0"/>
                        </a:spcBef>
                        <a:spcAft>
                          <a:spcPts val="0"/>
                        </a:spcAft>
                      </a:pPr>
                      <a:r>
                        <a:rPr lang="en-US" sz="1000" dirty="0" smtClean="0">
                          <a:solidFill>
                            <a:srgbClr val="002060"/>
                          </a:solidFill>
                          <a:latin typeface="Calibri"/>
                          <a:ea typeface="Calibri"/>
                          <a:cs typeface="Times New Roman"/>
                        </a:rPr>
                        <a:t>Not completed </a:t>
                      </a:r>
                      <a:endParaRPr lang="en-US" sz="1000" dirty="0">
                        <a:solidFill>
                          <a:srgbClr val="002060"/>
                        </a:solidFill>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smtClean="0">
                          <a:solidFill>
                            <a:srgbClr val="002060"/>
                          </a:solidFill>
                          <a:latin typeface="Calibri"/>
                          <a:ea typeface="Calibri"/>
                          <a:cs typeface="Times New Roman"/>
                        </a:rPr>
                        <a:t>Project</a:t>
                      </a:r>
                      <a:r>
                        <a:rPr lang="en-US" sz="1000" baseline="0" dirty="0" smtClean="0">
                          <a:solidFill>
                            <a:srgbClr val="002060"/>
                          </a:solidFill>
                          <a:latin typeface="Calibri"/>
                          <a:ea typeface="Calibri"/>
                          <a:cs typeface="Times New Roman"/>
                        </a:rPr>
                        <a:t>  left Some Issues due to new concept </a:t>
                      </a:r>
                      <a:endParaRPr lang="en-US" sz="1000" dirty="0" smtClean="0">
                        <a:solidFill>
                          <a:srgbClr val="002060"/>
                        </a:solidFill>
                        <a:latin typeface="Calibri"/>
                        <a:ea typeface="Calibri"/>
                        <a:cs typeface="Times New Roman"/>
                      </a:endParaRPr>
                    </a:p>
                    <a:p>
                      <a:pPr marL="0" marR="0" algn="ctr">
                        <a:lnSpc>
                          <a:spcPct val="115000"/>
                        </a:lnSpc>
                        <a:spcBef>
                          <a:spcPts val="0"/>
                        </a:spcBef>
                        <a:spcAft>
                          <a:spcPts val="0"/>
                        </a:spcAft>
                      </a:pPr>
                      <a:endParaRPr lang="en-US" sz="1000" dirty="0">
                        <a:solidFill>
                          <a:srgbClr val="002060"/>
                        </a:solidFill>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67980">
                <a:tc>
                  <a:txBody>
                    <a:bodyPr/>
                    <a:lstStyle/>
                    <a:p>
                      <a:pPr marL="0" marR="0">
                        <a:lnSpc>
                          <a:spcPct val="115000"/>
                        </a:lnSpc>
                        <a:spcBef>
                          <a:spcPts val="0"/>
                        </a:spcBef>
                        <a:spcAft>
                          <a:spcPts val="0"/>
                        </a:spcAft>
                      </a:pPr>
                      <a:r>
                        <a:rPr lang="en-US" sz="1400" dirty="0" smtClean="0">
                          <a:solidFill>
                            <a:srgbClr val="002060"/>
                          </a:solidFill>
                          <a:latin typeface="Calibri"/>
                          <a:ea typeface="Calibri"/>
                          <a:cs typeface="Times New Roman"/>
                        </a:rPr>
                        <a:t>4</a:t>
                      </a:r>
                      <a:endParaRPr lang="en-US" sz="1400" dirty="0">
                        <a:solidFill>
                          <a:srgbClr val="00206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solidFill>
                            <a:srgbClr val="002060"/>
                          </a:solidFill>
                          <a:latin typeface="Calibri"/>
                          <a:ea typeface="Calibri"/>
                          <a:cs typeface="Times New Roman"/>
                        </a:rPr>
                        <a:t>6000 Low cost Houses </a:t>
                      </a:r>
                      <a:r>
                        <a:rPr lang="en-US" sz="1200" b="1" dirty="0" smtClean="0">
                          <a:solidFill>
                            <a:srgbClr val="002060"/>
                          </a:solidFill>
                          <a:latin typeface="Calibri"/>
                          <a:ea typeface="Calibri"/>
                          <a:cs typeface="Times New Roman"/>
                        </a:rPr>
                        <a:t>  Phase </a:t>
                      </a:r>
                      <a:r>
                        <a:rPr lang="en-US" sz="1200" b="1" dirty="0">
                          <a:solidFill>
                            <a:srgbClr val="002060"/>
                          </a:solidFill>
                          <a:latin typeface="Calibri"/>
                          <a:ea typeface="Calibri"/>
                          <a:cs typeface="Times New Roman"/>
                        </a:rPr>
                        <a:t>II</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01 -07-2014</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15- 12 -2015</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1570 Million</a:t>
                      </a:r>
                    </a:p>
                  </a:txBody>
                  <a:tcPr marL="68580" marR="68580" marT="0" marB="0" anchor="ctr"/>
                </a:tc>
                <a:tc>
                  <a:txBody>
                    <a:bodyPr/>
                    <a:lstStyle/>
                    <a:p>
                      <a:pPr marL="0" marR="0" algn="ctr">
                        <a:lnSpc>
                          <a:spcPct val="115000"/>
                        </a:lnSpc>
                        <a:spcBef>
                          <a:spcPts val="0"/>
                        </a:spcBef>
                        <a:spcAft>
                          <a:spcPts val="0"/>
                        </a:spcAft>
                      </a:pPr>
                      <a:r>
                        <a:rPr lang="en-US" sz="1000" dirty="0" smtClean="0">
                          <a:solidFill>
                            <a:srgbClr val="002060"/>
                          </a:solidFill>
                          <a:latin typeface="Calibri"/>
                          <a:ea typeface="Calibri"/>
                          <a:cs typeface="Times New Roman"/>
                        </a:rPr>
                        <a:t>1200 </a:t>
                      </a:r>
                      <a:r>
                        <a:rPr lang="en-US" sz="1000" dirty="0">
                          <a:solidFill>
                            <a:srgbClr val="002060"/>
                          </a:solidFill>
                          <a:latin typeface="Calibri"/>
                          <a:ea typeface="Calibri"/>
                          <a:cs typeface="Times New Roman"/>
                        </a:rPr>
                        <a:t>Million </a:t>
                      </a:r>
                    </a:p>
                  </a:txBody>
                  <a:tcPr marL="68580" marR="68580" marT="0" marB="0" anchor="ctr"/>
                </a:tc>
                <a:tc>
                  <a:txBody>
                    <a:bodyPr/>
                    <a:lstStyle/>
                    <a:p>
                      <a:pPr marL="0" marR="0" algn="ctr">
                        <a:lnSpc>
                          <a:spcPct val="115000"/>
                        </a:lnSpc>
                        <a:spcBef>
                          <a:spcPts val="0"/>
                        </a:spcBef>
                        <a:spcAft>
                          <a:spcPts val="0"/>
                        </a:spcAft>
                      </a:pPr>
                      <a:r>
                        <a:rPr lang="en-US" sz="1000" dirty="0">
                          <a:solidFill>
                            <a:srgbClr val="002060"/>
                          </a:solidFill>
                          <a:latin typeface="Calibri"/>
                          <a:ea typeface="Calibri"/>
                          <a:cs typeface="Times New Roman"/>
                        </a:rPr>
                        <a:t>All Districts   of Province</a:t>
                      </a:r>
                    </a:p>
                  </a:txBody>
                  <a:tcPr marL="68580" marR="68580" marT="0" marB="0" anchor="ctr"/>
                </a:tc>
                <a:tc>
                  <a:txBody>
                    <a:bodyPr/>
                    <a:lstStyle/>
                    <a:p>
                      <a:pPr marL="0" marR="0" algn="ctr">
                        <a:lnSpc>
                          <a:spcPct val="115000"/>
                        </a:lnSpc>
                        <a:spcBef>
                          <a:spcPts val="0"/>
                        </a:spcBef>
                        <a:spcAft>
                          <a:spcPts val="0"/>
                        </a:spcAft>
                      </a:pPr>
                      <a:r>
                        <a:rPr lang="en-US" sz="1000" dirty="0" smtClean="0">
                          <a:solidFill>
                            <a:srgbClr val="002060"/>
                          </a:solidFill>
                          <a:latin typeface="Calibri"/>
                          <a:ea typeface="Calibri"/>
                          <a:cs typeface="Times New Roman"/>
                        </a:rPr>
                        <a:t>6000</a:t>
                      </a:r>
                      <a:endParaRPr lang="en-US" sz="1000" dirty="0">
                        <a:solidFill>
                          <a:srgbClr val="00206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smtClean="0">
                          <a:solidFill>
                            <a:srgbClr val="002060"/>
                          </a:solidFill>
                          <a:latin typeface="Calibri"/>
                          <a:ea typeface="Calibri"/>
                          <a:cs typeface="Times New Roman"/>
                        </a:rPr>
                        <a:t>6000</a:t>
                      </a:r>
                      <a:r>
                        <a:rPr lang="en-US" sz="1000" baseline="0" dirty="0" smtClean="0">
                          <a:solidFill>
                            <a:srgbClr val="002060"/>
                          </a:solidFill>
                          <a:latin typeface="Calibri"/>
                          <a:ea typeface="Calibri"/>
                          <a:cs typeface="Times New Roman"/>
                        </a:rPr>
                        <a:t> Completed </a:t>
                      </a:r>
                      <a:endParaRPr lang="en-US" sz="1000" dirty="0">
                        <a:solidFill>
                          <a:srgbClr val="00206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smtClean="0">
                          <a:solidFill>
                            <a:srgbClr val="002060"/>
                          </a:solidFill>
                          <a:latin typeface="Calibri"/>
                          <a:ea typeface="Calibri"/>
                          <a:cs typeface="Times New Roman"/>
                        </a:rPr>
                        <a:t>A Model Low Cost Housing  Project </a:t>
                      </a:r>
                      <a:endParaRPr lang="en-US" sz="1000" dirty="0">
                        <a:solidFill>
                          <a:srgbClr val="002060"/>
                        </a:solidFill>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767980">
                <a:tc>
                  <a:txBody>
                    <a:bodyPr/>
                    <a:lstStyle/>
                    <a:p>
                      <a:pPr marL="0" marR="0">
                        <a:lnSpc>
                          <a:spcPct val="115000"/>
                        </a:lnSpc>
                        <a:spcBef>
                          <a:spcPts val="0"/>
                        </a:spcBef>
                        <a:spcAft>
                          <a:spcPts val="0"/>
                        </a:spcAft>
                      </a:pPr>
                      <a:r>
                        <a:rPr lang="en-US" sz="1400" dirty="0" smtClean="0">
                          <a:solidFill>
                            <a:srgbClr val="002060"/>
                          </a:solidFill>
                          <a:latin typeface="Calibri"/>
                          <a:ea typeface="Calibri"/>
                          <a:cs typeface="Times New Roman"/>
                        </a:rPr>
                        <a:t>5</a:t>
                      </a:r>
                      <a:endParaRPr lang="en-US" sz="1400" dirty="0">
                        <a:solidFill>
                          <a:srgbClr val="00206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solidFill>
                            <a:schemeClr val="accent6">
                              <a:lumMod val="50000"/>
                            </a:schemeClr>
                          </a:solidFill>
                          <a:latin typeface="Calibri"/>
                          <a:ea typeface="Calibri"/>
                          <a:cs typeface="Times New Roman"/>
                        </a:rPr>
                        <a:t>6000 Low cost Houses Phase III</a:t>
                      </a:r>
                    </a:p>
                  </a:txBody>
                  <a:tcPr marL="68580" marR="68580" marT="0" marB="0" anchor="ctr"/>
                </a:tc>
                <a:tc>
                  <a:txBody>
                    <a:bodyPr/>
                    <a:lstStyle/>
                    <a:p>
                      <a:pPr marL="0" marR="0" algn="ctr">
                        <a:lnSpc>
                          <a:spcPct val="115000"/>
                        </a:lnSpc>
                        <a:spcBef>
                          <a:spcPts val="0"/>
                        </a:spcBef>
                        <a:spcAft>
                          <a:spcPts val="0"/>
                        </a:spcAft>
                      </a:pPr>
                      <a:r>
                        <a:rPr lang="en-US" sz="1000" dirty="0" smtClean="0">
                          <a:solidFill>
                            <a:schemeClr val="accent6">
                              <a:lumMod val="50000"/>
                            </a:schemeClr>
                          </a:solidFill>
                          <a:latin typeface="Calibri"/>
                          <a:ea typeface="Calibri"/>
                          <a:cs typeface="Times New Roman"/>
                        </a:rPr>
                        <a:t>01-12-2016</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aseline="0" dirty="0" smtClean="0">
                          <a:solidFill>
                            <a:schemeClr val="accent6">
                              <a:lumMod val="50000"/>
                            </a:schemeClr>
                          </a:solidFill>
                          <a:latin typeface="Calibri"/>
                          <a:ea typeface="Calibri"/>
                          <a:cs typeface="Times New Roman"/>
                        </a:rPr>
                        <a:t>9-12  Months </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aseline="0" dirty="0" smtClean="0">
                          <a:solidFill>
                            <a:schemeClr val="accent6">
                              <a:lumMod val="50000"/>
                            </a:schemeClr>
                          </a:solidFill>
                          <a:latin typeface="Calibri"/>
                          <a:ea typeface="Calibri"/>
                          <a:cs typeface="Times New Roman"/>
                        </a:rPr>
                        <a:t>1820 Millions </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aseline="0" dirty="0" smtClean="0">
                          <a:solidFill>
                            <a:schemeClr val="accent6">
                              <a:lumMod val="50000"/>
                            </a:schemeClr>
                          </a:solidFill>
                          <a:latin typeface="Calibri"/>
                          <a:ea typeface="Calibri"/>
                          <a:cs typeface="Times New Roman"/>
                        </a:rPr>
                        <a:t>450Millions </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smtClean="0">
                          <a:solidFill>
                            <a:srgbClr val="002060"/>
                          </a:solidFill>
                          <a:latin typeface="Calibri"/>
                          <a:ea typeface="Calibri"/>
                          <a:cs typeface="Times New Roman"/>
                        </a:rPr>
                        <a:t>All Districts   of Province</a:t>
                      </a:r>
                    </a:p>
                    <a:p>
                      <a:pPr marL="0" marR="0" algn="ctr">
                        <a:lnSpc>
                          <a:spcPct val="115000"/>
                        </a:lnSpc>
                        <a:spcBef>
                          <a:spcPts val="0"/>
                        </a:spcBef>
                        <a:spcAft>
                          <a:spcPts val="0"/>
                        </a:spcAft>
                      </a:pP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algn="ctr"/>
                      <a:r>
                        <a:rPr lang="en-US" sz="1000" dirty="0" smtClean="0">
                          <a:latin typeface="Calibri" pitchFamily="34" charset="0"/>
                        </a:rPr>
                        <a:t>6000</a:t>
                      </a:r>
                      <a:endParaRPr lang="en-US" sz="1000" dirty="0">
                        <a:latin typeface="Calibri" pitchFamily="34" charset="0"/>
                      </a:endParaRPr>
                    </a:p>
                  </a:txBody>
                  <a:tcPr marL="68580" marR="68580" marT="0" marB="0" anchor="ctr"/>
                </a:tc>
                <a:tc>
                  <a:txBody>
                    <a:bodyPr/>
                    <a:lstStyle/>
                    <a:p>
                      <a:pPr marL="0" marR="0" algn="ctr">
                        <a:lnSpc>
                          <a:spcPct val="115000"/>
                        </a:lnSpc>
                        <a:spcBef>
                          <a:spcPts val="0"/>
                        </a:spcBef>
                        <a:spcAft>
                          <a:spcPts val="0"/>
                        </a:spcAft>
                      </a:pPr>
                      <a:r>
                        <a:rPr lang="en-US" sz="1000" dirty="0" smtClean="0">
                          <a:solidFill>
                            <a:schemeClr val="accent6">
                              <a:lumMod val="50000"/>
                            </a:schemeClr>
                          </a:solidFill>
                          <a:latin typeface="Calibri"/>
                          <a:ea typeface="Calibri"/>
                          <a:cs typeface="Times New Roman"/>
                        </a:rPr>
                        <a:t>3000</a:t>
                      </a:r>
                      <a:r>
                        <a:rPr lang="en-US" sz="1000" baseline="0" dirty="0" smtClean="0">
                          <a:solidFill>
                            <a:schemeClr val="accent6">
                              <a:lumMod val="50000"/>
                            </a:schemeClr>
                          </a:solidFill>
                          <a:latin typeface="Calibri"/>
                          <a:ea typeface="Calibri"/>
                          <a:cs typeface="Times New Roman"/>
                        </a:rPr>
                        <a:t> houses will be Completed  till February 2019 </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smtClean="0">
                          <a:solidFill>
                            <a:schemeClr val="accent6">
                              <a:lumMod val="50000"/>
                            </a:schemeClr>
                          </a:solidFill>
                          <a:latin typeface="Calibri"/>
                          <a:ea typeface="Calibri"/>
                          <a:cs typeface="Times New Roman"/>
                        </a:rPr>
                        <a:t>Satisfactory </a:t>
                      </a:r>
                      <a:endParaRPr lang="en-US" sz="1000" dirty="0">
                        <a:solidFill>
                          <a:schemeClr val="accent6">
                            <a:lumMod val="5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259959">
                <a:tc>
                  <a:txBody>
                    <a:bodyPr/>
                    <a:lstStyle/>
                    <a:p>
                      <a:pPr marL="0" marR="0">
                        <a:lnSpc>
                          <a:spcPct val="115000"/>
                        </a:lnSpc>
                        <a:spcBef>
                          <a:spcPts val="0"/>
                        </a:spcBef>
                        <a:spcAft>
                          <a:spcPts val="0"/>
                        </a:spcAft>
                      </a:pPr>
                      <a:r>
                        <a:rPr lang="en-US" sz="1400" dirty="0" smtClean="0">
                          <a:solidFill>
                            <a:srgbClr val="002060"/>
                          </a:solidFill>
                          <a:latin typeface="Calibri"/>
                          <a:ea typeface="Calibri"/>
                          <a:cs typeface="Times New Roman"/>
                        </a:rPr>
                        <a:t>6</a:t>
                      </a:r>
                      <a:endParaRPr lang="en-US" sz="1400" dirty="0">
                        <a:solidFill>
                          <a:srgbClr val="00206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solidFill>
                            <a:schemeClr val="accent6">
                              <a:lumMod val="50000"/>
                            </a:schemeClr>
                          </a:solidFill>
                          <a:latin typeface="Calibri"/>
                          <a:ea typeface="Calibri"/>
                          <a:cs typeface="Times New Roman"/>
                        </a:rPr>
                        <a:t>Solar Home Project </a:t>
                      </a:r>
                      <a:r>
                        <a:rPr lang="en-US" sz="1200" b="1" baseline="0" dirty="0" smtClean="0">
                          <a:solidFill>
                            <a:schemeClr val="accent6">
                              <a:lumMod val="50000"/>
                            </a:schemeClr>
                          </a:solidFill>
                          <a:latin typeface="Calibri"/>
                          <a:ea typeface="Calibri"/>
                          <a:cs typeface="Times New Roman"/>
                        </a:rPr>
                        <a:t> for Phase II</a:t>
                      </a:r>
                      <a:endParaRPr lang="en-US" sz="1200" b="1"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smtClean="0">
                          <a:solidFill>
                            <a:schemeClr val="accent6">
                              <a:lumMod val="50000"/>
                            </a:schemeClr>
                          </a:solidFill>
                          <a:latin typeface="Calibri"/>
                          <a:ea typeface="Calibri"/>
                          <a:cs typeface="Times New Roman"/>
                        </a:rPr>
                        <a:t>01-10-2016</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accent6">
                              <a:lumMod val="50000"/>
                            </a:schemeClr>
                          </a:solidFill>
                          <a:latin typeface="Calibri"/>
                          <a:ea typeface="Calibri"/>
                          <a:cs typeface="Times New Roman"/>
                        </a:rPr>
                        <a:t>30 -</a:t>
                      </a:r>
                      <a:r>
                        <a:rPr lang="en-US" sz="1000" dirty="0" smtClean="0">
                          <a:solidFill>
                            <a:schemeClr val="accent6">
                              <a:lumMod val="50000"/>
                            </a:schemeClr>
                          </a:solidFill>
                          <a:latin typeface="Calibri"/>
                          <a:ea typeface="Calibri"/>
                          <a:cs typeface="Times New Roman"/>
                        </a:rPr>
                        <a:t>02-2017</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smtClean="0">
                          <a:solidFill>
                            <a:schemeClr val="accent6">
                              <a:lumMod val="50000"/>
                            </a:schemeClr>
                          </a:solidFill>
                          <a:latin typeface="Calibri"/>
                          <a:ea typeface="Calibri"/>
                          <a:cs typeface="Times New Roman"/>
                        </a:rPr>
                        <a:t>160</a:t>
                      </a:r>
                      <a:r>
                        <a:rPr lang="en-US" sz="1000" baseline="0" dirty="0" smtClean="0">
                          <a:solidFill>
                            <a:schemeClr val="accent6">
                              <a:lumMod val="50000"/>
                            </a:schemeClr>
                          </a:solidFill>
                          <a:latin typeface="Calibri"/>
                          <a:ea typeface="Calibri"/>
                          <a:cs typeface="Times New Roman"/>
                        </a:rPr>
                        <a:t> Million s</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smtClean="0">
                          <a:solidFill>
                            <a:schemeClr val="accent6">
                              <a:lumMod val="50000"/>
                            </a:schemeClr>
                          </a:solidFill>
                          <a:latin typeface="Calibri"/>
                          <a:ea typeface="Calibri"/>
                          <a:cs typeface="Times New Roman"/>
                        </a:rPr>
                        <a:t>53</a:t>
                      </a:r>
                      <a:r>
                        <a:rPr lang="en-US" sz="1000" baseline="0" dirty="0" smtClean="0">
                          <a:solidFill>
                            <a:schemeClr val="accent6">
                              <a:lumMod val="50000"/>
                            </a:schemeClr>
                          </a:solidFill>
                          <a:latin typeface="Calibri"/>
                          <a:ea typeface="Calibri"/>
                          <a:cs typeface="Times New Roman"/>
                        </a:rPr>
                        <a:t> Millions </a:t>
                      </a: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smtClean="0">
                          <a:solidFill>
                            <a:srgbClr val="002060"/>
                          </a:solidFill>
                          <a:latin typeface="Calibri"/>
                          <a:ea typeface="Calibri"/>
                          <a:cs typeface="Times New Roman"/>
                        </a:rPr>
                        <a:t>All Districts   of Province</a:t>
                      </a:r>
                    </a:p>
                    <a:p>
                      <a:pPr marL="0" marR="0" algn="ctr">
                        <a:lnSpc>
                          <a:spcPct val="115000"/>
                        </a:lnSpc>
                        <a:spcBef>
                          <a:spcPts val="0"/>
                        </a:spcBef>
                        <a:spcAft>
                          <a:spcPts val="0"/>
                        </a:spcAft>
                      </a:pPr>
                      <a:endParaRPr lang="en-US" sz="1000" dirty="0">
                        <a:solidFill>
                          <a:schemeClr val="accent6">
                            <a:lumMod val="50000"/>
                          </a:schemeClr>
                        </a:solidFill>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Calibri"/>
                          <a:ea typeface="Calibri"/>
                          <a:cs typeface="Times New Roman"/>
                        </a:rPr>
                        <a:t>6000</a:t>
                      </a:r>
                    </a:p>
                    <a:p>
                      <a:endParaRPr lang="en-US" dirty="0">
                        <a:latin typeface="Calibri" pitchFamily="34" charset="0"/>
                        <a:ea typeface="BatangChe" pitchFamily="49" charset="-127"/>
                      </a:endParaRPr>
                    </a:p>
                  </a:txBody>
                  <a:tcPr marL="68580" marR="68580" marT="0" marB="0" anchor="ctr"/>
                </a:tc>
                <a:tc>
                  <a:txBody>
                    <a:bodyPr/>
                    <a:lstStyle/>
                    <a:p>
                      <a:pPr marL="0" marR="0" algn="ctr">
                        <a:lnSpc>
                          <a:spcPct val="115000"/>
                        </a:lnSpc>
                        <a:spcBef>
                          <a:spcPts val="0"/>
                        </a:spcBef>
                        <a:spcAft>
                          <a:spcPts val="0"/>
                        </a:spcAft>
                        <a:buFont typeface="Arial" pitchFamily="34" charset="0"/>
                        <a:buNone/>
                      </a:pPr>
                      <a:r>
                        <a:rPr lang="en-US" sz="1000" smtClean="0">
                          <a:solidFill>
                            <a:schemeClr val="accent6">
                              <a:lumMod val="50000"/>
                            </a:schemeClr>
                          </a:solidFill>
                          <a:latin typeface="+mn-lt"/>
                          <a:ea typeface="Calibri"/>
                          <a:cs typeface="Times New Roman"/>
                        </a:rPr>
                        <a:t>5456</a:t>
                      </a:r>
                      <a:r>
                        <a:rPr lang="en-US" sz="1000" baseline="0" smtClean="0">
                          <a:solidFill>
                            <a:schemeClr val="accent6">
                              <a:lumMod val="50000"/>
                            </a:schemeClr>
                          </a:solidFill>
                          <a:latin typeface="+mn-lt"/>
                          <a:ea typeface="Calibri"/>
                          <a:cs typeface="Times New Roman"/>
                        </a:rPr>
                        <a:t> Completed </a:t>
                      </a:r>
                      <a:endParaRPr lang="en-US" sz="1000" dirty="0" smtClean="0">
                        <a:solidFill>
                          <a:schemeClr val="accent6">
                            <a:lumMod val="50000"/>
                          </a:schemeClr>
                        </a:solidFill>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smtClean="0">
                          <a:solidFill>
                            <a:schemeClr val="accent6">
                              <a:lumMod val="50000"/>
                            </a:schemeClr>
                          </a:solidFill>
                          <a:latin typeface="Calibri"/>
                          <a:ea typeface="Calibri"/>
                          <a:cs typeface="Times New Roman"/>
                        </a:rPr>
                        <a:t>Satisfactory </a:t>
                      </a:r>
                    </a:p>
                    <a:p>
                      <a:pPr marL="0" marR="0" algn="ctr">
                        <a:lnSpc>
                          <a:spcPct val="115000"/>
                        </a:lnSpc>
                        <a:spcBef>
                          <a:spcPts val="0"/>
                        </a:spcBef>
                        <a:spcAft>
                          <a:spcPts val="0"/>
                        </a:spcAft>
                      </a:pPr>
                      <a:endParaRPr lang="en-US" sz="1000" dirty="0">
                        <a:solidFill>
                          <a:schemeClr val="accent6">
                            <a:lumMod val="50000"/>
                          </a:schemeClr>
                        </a:solidFill>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54120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 Cost Houses Project Phase II&amp;III Pictures</a:t>
            </a:r>
            <a:endParaRPr lang="en-US" dirty="0"/>
          </a:p>
        </p:txBody>
      </p:sp>
      <p:pic>
        <p:nvPicPr>
          <p:cNvPr id="4" name="Content Placeholder 3" descr="5.jpg"/>
          <p:cNvPicPr>
            <a:picLocks noGrp="1" noChangeAspect="1"/>
          </p:cNvPicPr>
          <p:nvPr>
            <p:ph idx="1"/>
          </p:nvPr>
        </p:nvPicPr>
        <p:blipFill>
          <a:blip r:embed="rId2" cstate="print"/>
          <a:stretch>
            <a:fillRect/>
          </a:stretch>
        </p:blipFill>
        <p:spPr>
          <a:xfrm>
            <a:off x="1522412" y="1371600"/>
            <a:ext cx="3901440" cy="2599944"/>
          </a:xfrm>
        </p:spPr>
      </p:pic>
      <p:pic>
        <p:nvPicPr>
          <p:cNvPr id="5" name="Picture 4" descr="8.jpg"/>
          <p:cNvPicPr>
            <a:picLocks noChangeAspect="1"/>
          </p:cNvPicPr>
          <p:nvPr/>
        </p:nvPicPr>
        <p:blipFill>
          <a:blip r:embed="rId3" cstate="print"/>
          <a:stretch>
            <a:fillRect/>
          </a:stretch>
        </p:blipFill>
        <p:spPr>
          <a:xfrm>
            <a:off x="5408612" y="1371600"/>
            <a:ext cx="3505200" cy="2590800"/>
          </a:xfrm>
          <a:prstGeom prst="rect">
            <a:avLst/>
          </a:prstGeom>
        </p:spPr>
      </p:pic>
      <p:pic>
        <p:nvPicPr>
          <p:cNvPr id="6" name="Picture 5" descr="1.jpg"/>
          <p:cNvPicPr>
            <a:picLocks noChangeAspect="1"/>
          </p:cNvPicPr>
          <p:nvPr/>
        </p:nvPicPr>
        <p:blipFill>
          <a:blip r:embed="rId4" cstate="print"/>
          <a:stretch>
            <a:fillRect/>
          </a:stretch>
        </p:blipFill>
        <p:spPr>
          <a:xfrm>
            <a:off x="8913812" y="1371600"/>
            <a:ext cx="3124200" cy="2590800"/>
          </a:xfrm>
          <a:prstGeom prst="rect">
            <a:avLst/>
          </a:prstGeom>
        </p:spPr>
      </p:pic>
      <p:pic>
        <p:nvPicPr>
          <p:cNvPr id="7" name="Picture 6" descr="9.jpg"/>
          <p:cNvPicPr>
            <a:picLocks noChangeAspect="1"/>
          </p:cNvPicPr>
          <p:nvPr/>
        </p:nvPicPr>
        <p:blipFill>
          <a:blip r:embed="rId5" cstate="print"/>
          <a:stretch>
            <a:fillRect/>
          </a:stretch>
        </p:blipFill>
        <p:spPr>
          <a:xfrm>
            <a:off x="1522412" y="3962400"/>
            <a:ext cx="3901440" cy="2599944"/>
          </a:xfrm>
          <a:prstGeom prst="rect">
            <a:avLst/>
          </a:prstGeom>
        </p:spPr>
      </p:pic>
      <p:pic>
        <p:nvPicPr>
          <p:cNvPr id="1026" name="Picture 2" descr="C:\Users\POP\Desktop\solar photo\IMG_2842.JPG"/>
          <p:cNvPicPr>
            <a:picLocks noChangeAspect="1" noChangeArrowheads="1"/>
          </p:cNvPicPr>
          <p:nvPr/>
        </p:nvPicPr>
        <p:blipFill>
          <a:blip r:embed="rId6" cstate="print"/>
          <a:srcRect/>
          <a:stretch>
            <a:fillRect/>
          </a:stretch>
        </p:blipFill>
        <p:spPr bwMode="auto">
          <a:xfrm>
            <a:off x="8913813" y="3911905"/>
            <a:ext cx="3124200" cy="2793695"/>
          </a:xfrm>
          <a:prstGeom prst="rect">
            <a:avLst/>
          </a:prstGeom>
          <a:noFill/>
        </p:spPr>
      </p:pic>
      <p:pic>
        <p:nvPicPr>
          <p:cNvPr id="1027" name="Picture 3" descr="C:\Users\POP\Desktop\solar photo\IMG_2845.JPG"/>
          <p:cNvPicPr>
            <a:picLocks noChangeAspect="1" noChangeArrowheads="1"/>
          </p:cNvPicPr>
          <p:nvPr/>
        </p:nvPicPr>
        <p:blipFill>
          <a:blip r:embed="rId7" cstate="print"/>
          <a:srcRect/>
          <a:stretch>
            <a:fillRect/>
          </a:stretch>
        </p:blipFill>
        <p:spPr bwMode="auto">
          <a:xfrm>
            <a:off x="5408612" y="3962401"/>
            <a:ext cx="3505200" cy="26670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Low Cost Chowras Phase II Pictures</a:t>
            </a:r>
            <a:endParaRPr lang="en-US" dirty="0"/>
          </a:p>
        </p:txBody>
      </p:sp>
      <p:pic>
        <p:nvPicPr>
          <p:cNvPr id="4" name="Content Placeholder 3" descr="13.jpg"/>
          <p:cNvPicPr>
            <a:picLocks noGrp="1" noChangeAspect="1"/>
          </p:cNvPicPr>
          <p:nvPr>
            <p:ph idx="1"/>
          </p:nvPr>
        </p:nvPicPr>
        <p:blipFill>
          <a:blip r:embed="rId2" cstate="print"/>
          <a:stretch>
            <a:fillRect/>
          </a:stretch>
        </p:blipFill>
        <p:spPr>
          <a:xfrm rot="5400000">
            <a:off x="6932610" y="1447802"/>
            <a:ext cx="5410202" cy="4800598"/>
          </a:xfrm>
          <a:prstGeom prst="rect">
            <a:avLst/>
          </a:prstGeom>
          <a:noFill/>
          <a:ln>
            <a:noFill/>
          </a:ln>
        </p:spPr>
      </p:pic>
      <p:pic>
        <p:nvPicPr>
          <p:cNvPr id="6" name="Picture 5" descr="14.jpg"/>
          <p:cNvPicPr>
            <a:picLocks noChangeAspect="1"/>
          </p:cNvPicPr>
          <p:nvPr/>
        </p:nvPicPr>
        <p:blipFill>
          <a:blip r:embed="rId3" cstate="print"/>
          <a:stretch>
            <a:fillRect/>
          </a:stretch>
        </p:blipFill>
        <p:spPr>
          <a:xfrm rot="5400000">
            <a:off x="2170109" y="1485900"/>
            <a:ext cx="5410200" cy="4724404"/>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Size of Low Cost House with Cost </a:t>
            </a:r>
            <a:endParaRPr lang="en-US" dirty="0"/>
          </a:p>
        </p:txBody>
      </p:sp>
      <p:sp>
        <p:nvSpPr>
          <p:cNvPr id="3" name="Content Placeholder 2"/>
          <p:cNvSpPr>
            <a:spLocks noGrp="1"/>
          </p:cNvSpPr>
          <p:nvPr>
            <p:ph idx="1"/>
          </p:nvPr>
        </p:nvSpPr>
        <p:spPr/>
        <p:txBody>
          <a:bodyPr>
            <a:normAutofit fontScale="62500" lnSpcReduction="20000"/>
          </a:bodyPr>
          <a:lstStyle/>
          <a:p>
            <a:pPr marL="596646" indent="-514350">
              <a:buFont typeface="+mj-lt"/>
              <a:buAutoNum type="arabicPeriod"/>
            </a:pPr>
            <a:r>
              <a:rPr lang="en-US" sz="4600" b="1" dirty="0" smtClean="0"/>
              <a:t>Low Cost House Project Phase II</a:t>
            </a:r>
          </a:p>
          <a:p>
            <a:r>
              <a:rPr lang="en-US" b="1" dirty="0" smtClean="0"/>
              <a:t> </a:t>
            </a:r>
            <a:r>
              <a:rPr lang="en-US" sz="3400" b="1" dirty="0" smtClean="0"/>
              <a:t>Size of House and Bath Room </a:t>
            </a:r>
          </a:p>
          <a:p>
            <a:pPr>
              <a:buNone/>
            </a:pPr>
            <a:r>
              <a:rPr lang="en-US" sz="2400" dirty="0" smtClean="0"/>
              <a:t>      Two Room 10ft.x12ft. of each Corridor 5ft.x10ft. Height 10.5 ft. </a:t>
            </a:r>
          </a:p>
          <a:p>
            <a:pPr>
              <a:buNone/>
            </a:pPr>
            <a:r>
              <a:rPr lang="en-US" sz="2800" dirty="0" smtClean="0"/>
              <a:t>     </a:t>
            </a:r>
            <a:r>
              <a:rPr lang="en-US" sz="2400" dirty="0" smtClean="0"/>
              <a:t>Bath Room 4ft. X7ft. Height 7.5 ft.  ( Total Covered Area 396 sq.ft.) </a:t>
            </a:r>
          </a:p>
          <a:p>
            <a:r>
              <a:rPr lang="en-US" sz="3400" b="1" dirty="0" smtClean="0"/>
              <a:t>Cost of House     Rs. 261000  (Rs. 659 per sq.ft. )</a:t>
            </a:r>
          </a:p>
          <a:p>
            <a:pPr>
              <a:buNone/>
            </a:pPr>
            <a:endParaRPr lang="en-US" sz="2800" b="1" dirty="0" smtClean="0"/>
          </a:p>
          <a:p>
            <a:pPr marL="596646" indent="-514350">
              <a:buNone/>
            </a:pPr>
            <a:r>
              <a:rPr lang="en-US" sz="2800" b="1" dirty="0" smtClean="0">
                <a:solidFill>
                  <a:srgbClr val="00B0F0"/>
                </a:solidFill>
              </a:rPr>
              <a:t>2</a:t>
            </a:r>
            <a:r>
              <a:rPr lang="en-US" sz="4600" b="1" dirty="0" smtClean="0">
                <a:solidFill>
                  <a:srgbClr val="00B0F0"/>
                </a:solidFill>
              </a:rPr>
              <a:t>.   </a:t>
            </a:r>
            <a:r>
              <a:rPr lang="en-US" sz="4600" b="1" dirty="0" smtClean="0"/>
              <a:t>Low Cost House Project Phase III</a:t>
            </a:r>
          </a:p>
          <a:p>
            <a:r>
              <a:rPr lang="en-US" sz="3800" b="1" dirty="0" smtClean="0"/>
              <a:t> Size of House and Bath Room </a:t>
            </a:r>
          </a:p>
          <a:p>
            <a:pPr>
              <a:buNone/>
            </a:pPr>
            <a:r>
              <a:rPr lang="en-US" sz="2800" dirty="0" smtClean="0"/>
              <a:t>      Two Room 10ft.x12ft. of each Corridor 8ft.x10ft. Height 10.5 ft. </a:t>
            </a:r>
          </a:p>
          <a:p>
            <a:pPr>
              <a:buNone/>
            </a:pPr>
            <a:r>
              <a:rPr lang="en-US" sz="2800" dirty="0" smtClean="0"/>
              <a:t>     Bath Room 4.5ft. X7.5ft. Height 7.5 ft.  ( Total Covered Area 436.25 sq.ft.) </a:t>
            </a:r>
          </a:p>
          <a:p>
            <a:r>
              <a:rPr lang="en-US" sz="3800" b="1" dirty="0" smtClean="0"/>
              <a:t>Cost of House     Rs. 285700  (Rs. 655per sq.ft. )</a:t>
            </a:r>
          </a:p>
          <a:p>
            <a:pPr marL="596646" indent="-514350">
              <a:buNone/>
            </a:pPr>
            <a:endParaRPr lang="en-US" sz="2800" b="1" dirty="0" smtClean="0">
              <a:solidFill>
                <a:srgbClr val="00B0F0"/>
              </a:solidFill>
            </a:endParaRPr>
          </a:p>
          <a:p>
            <a:pPr>
              <a:buNone/>
            </a:pPr>
            <a:r>
              <a:rPr lang="en-US" sz="2400" dirty="0" smtClean="0"/>
              <a:t>       </a:t>
            </a:r>
          </a:p>
          <a:p>
            <a:pPr>
              <a:buNone/>
            </a:pP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Cost Houses Engineering Design </a:t>
            </a:r>
            <a:endParaRPr lang="en-US" dirty="0"/>
          </a:p>
        </p:txBody>
      </p:sp>
      <p:pic>
        <p:nvPicPr>
          <p:cNvPr id="7" name="Picture 6" descr="Map 2014_0001.jpg"/>
          <p:cNvPicPr>
            <a:picLocks noChangeAspect="1"/>
          </p:cNvPicPr>
          <p:nvPr/>
        </p:nvPicPr>
        <p:blipFill>
          <a:blip r:embed="rId2" cstate="print"/>
          <a:stretch>
            <a:fillRect/>
          </a:stretch>
        </p:blipFill>
        <p:spPr>
          <a:xfrm>
            <a:off x="7085012" y="1447800"/>
            <a:ext cx="4267200" cy="4495800"/>
          </a:xfrm>
          <a:prstGeom prst="rect">
            <a:avLst/>
          </a:prstGeom>
        </p:spPr>
      </p:pic>
      <p:pic>
        <p:nvPicPr>
          <p:cNvPr id="6" name="Content Placeholder 5" descr="MAP_0001.jpg"/>
          <p:cNvPicPr>
            <a:picLocks noGrp="1" noChangeAspect="1"/>
          </p:cNvPicPr>
          <p:nvPr>
            <p:ph idx="1"/>
          </p:nvPr>
        </p:nvPicPr>
        <p:blipFill>
          <a:blip r:embed="rId3" cstate="print"/>
          <a:stretch>
            <a:fillRect/>
          </a:stretch>
        </p:blipFill>
        <p:spPr>
          <a:xfrm>
            <a:off x="1598612" y="1447800"/>
            <a:ext cx="10210799" cy="4800600"/>
          </a:xfr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b="1" dirty="0" smtClean="0">
                <a:solidFill>
                  <a:schemeClr val="accent2">
                    <a:lumMod val="75000"/>
                  </a:schemeClr>
                </a:solidFill>
              </a:rPr>
              <a:t>Project Implementation Through ERP </a:t>
            </a:r>
            <a:r>
              <a:rPr b="1" smtClean="0">
                <a:solidFill>
                  <a:schemeClr val="accent2">
                    <a:lumMod val="75000"/>
                  </a:schemeClr>
                </a:solidFill>
              </a:rPr>
              <a:t>Software</a:t>
            </a:r>
            <a:r>
              <a:rPr lang="en-US" b="1" dirty="0" smtClean="0">
                <a:solidFill>
                  <a:schemeClr val="accent2">
                    <a:lumMod val="75000"/>
                  </a:schemeClr>
                </a:solidFill>
              </a:rPr>
              <a:t> System</a:t>
            </a:r>
            <a:endParaRPr lang="en-US" b="1" dirty="0">
              <a:solidFill>
                <a:schemeClr val="accent2">
                  <a:lumMod val="75000"/>
                </a:schemeClr>
              </a:solidFill>
            </a:endParaRPr>
          </a:p>
        </p:txBody>
      </p:sp>
      <p:sp>
        <p:nvSpPr>
          <p:cNvPr id="8" name="Content Placeholder 2"/>
          <p:cNvSpPr>
            <a:spLocks noGrp="1"/>
          </p:cNvSpPr>
          <p:nvPr>
            <p:ph type="body" sz="quarter" idx="10"/>
          </p:nvPr>
        </p:nvSpPr>
        <p:spPr>
          <a:xfrm>
            <a:off x="1751012" y="1411552"/>
            <a:ext cx="9929946" cy="4776692"/>
          </a:xfrm>
        </p:spPr>
        <p:txBody>
          <a:bodyPr/>
          <a:lstStyle/>
          <a:p>
            <a:r>
              <a:rPr lang="en-US" b="1" dirty="0" smtClean="0">
                <a:solidFill>
                  <a:srgbClr val="002060"/>
                </a:solidFill>
              </a:rPr>
              <a:t>Transparent, Efficient and Time saving solution</a:t>
            </a:r>
          </a:p>
          <a:p>
            <a:r>
              <a:rPr lang="en-US" b="1" dirty="0" smtClean="0">
                <a:solidFill>
                  <a:srgbClr val="002060"/>
                </a:solidFill>
              </a:rPr>
              <a:t>Web based Database Management</a:t>
            </a:r>
          </a:p>
          <a:p>
            <a:r>
              <a:rPr lang="en-US" b="1" dirty="0" smtClean="0">
                <a:solidFill>
                  <a:srgbClr val="002060"/>
                </a:solidFill>
              </a:rPr>
              <a:t>Comprehensive System for all requirement</a:t>
            </a:r>
          </a:p>
          <a:p>
            <a:r>
              <a:rPr lang="en-US" b="1" dirty="0" smtClean="0">
                <a:solidFill>
                  <a:srgbClr val="002060"/>
                </a:solidFill>
              </a:rPr>
              <a:t>Accessible from anywhere</a:t>
            </a:r>
          </a:p>
          <a:p>
            <a:r>
              <a:rPr lang="en-US" b="1" dirty="0" smtClean="0">
                <a:solidFill>
                  <a:srgbClr val="002060"/>
                </a:solidFill>
              </a:rPr>
              <a:t>Complete Paperless System Design</a:t>
            </a:r>
          </a:p>
          <a:p>
            <a:r>
              <a:rPr lang="en-US" b="1" dirty="0" smtClean="0">
                <a:solidFill>
                  <a:srgbClr val="002060"/>
                </a:solidFill>
              </a:rPr>
              <a:t>Error Free Interface</a:t>
            </a:r>
          </a:p>
          <a:p>
            <a:r>
              <a:rPr b="1" smtClean="0">
                <a:solidFill>
                  <a:srgbClr val="002060"/>
                </a:solidFill>
              </a:rPr>
              <a:t>Online Complain Management System </a:t>
            </a:r>
            <a:endParaRPr lang="en-US" b="1" dirty="0" smtClean="0">
              <a:solidFill>
                <a:srgbClr val="002060"/>
              </a:solidFill>
            </a:endParaRPr>
          </a:p>
          <a:p>
            <a:endParaRPr lang="en-US" dirty="0" smtClean="0"/>
          </a:p>
          <a:p>
            <a:pPr>
              <a:buNone/>
            </a:pPr>
            <a:endParaRPr lang="en-US" dirty="0"/>
          </a:p>
        </p:txBody>
      </p:sp>
    </p:spTree>
    <p:extLst>
      <p:ext uri="{BB962C8B-B14F-4D97-AF65-F5344CB8AC3E}">
        <p14:creationId xmlns:p14="http://schemas.microsoft.com/office/powerpoint/2010/main" val="39354120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b="1" smtClean="0">
                <a:solidFill>
                  <a:schemeClr val="accent2">
                    <a:lumMod val="75000"/>
                  </a:schemeClr>
                </a:solidFill>
              </a:rPr>
              <a:t>System Design</a:t>
            </a:r>
            <a:endParaRPr lang="en-US" b="1" dirty="0">
              <a:solidFill>
                <a:schemeClr val="accent2">
                  <a:lumMod val="75000"/>
                </a:schemeClr>
              </a:solidFill>
            </a:endParaRPr>
          </a:p>
        </p:txBody>
      </p:sp>
      <p:sp>
        <p:nvSpPr>
          <p:cNvPr id="6" name="Content Placeholder 4"/>
          <p:cNvSpPr>
            <a:spLocks noGrp="1"/>
          </p:cNvSpPr>
          <p:nvPr>
            <p:ph type="body" sz="quarter" idx="10"/>
          </p:nvPr>
        </p:nvSpPr>
        <p:spPr>
          <a:xfrm>
            <a:off x="1598612" y="1371600"/>
            <a:ext cx="9929944" cy="4419600"/>
          </a:xfrm>
        </p:spPr>
        <p:txBody>
          <a:bodyPr>
            <a:normAutofit fontScale="85000" lnSpcReduction="20000"/>
          </a:bodyPr>
          <a:lstStyle/>
          <a:p>
            <a:r>
              <a:rPr lang="en-US" b="1" dirty="0" smtClean="0">
                <a:solidFill>
                  <a:srgbClr val="002060"/>
                </a:solidFill>
              </a:rPr>
              <a:t>Beneficiary Enrolment</a:t>
            </a:r>
          </a:p>
          <a:p>
            <a:r>
              <a:rPr lang="en-US" b="1" dirty="0" smtClean="0">
                <a:solidFill>
                  <a:srgbClr val="002060"/>
                </a:solidFill>
              </a:rPr>
              <a:t>CSO Registration / Management</a:t>
            </a:r>
          </a:p>
          <a:p>
            <a:pPr lvl="2" indent="-342900"/>
            <a:r>
              <a:rPr lang="en-US" b="1" dirty="0" smtClean="0">
                <a:solidFill>
                  <a:srgbClr val="002060"/>
                </a:solidFill>
              </a:rPr>
              <a:t>Feasibility Creation/ Forwarding to BHC</a:t>
            </a:r>
          </a:p>
          <a:p>
            <a:pPr lvl="2" indent="-342900"/>
            <a:r>
              <a:rPr lang="en-US" b="1" dirty="0" smtClean="0">
                <a:solidFill>
                  <a:srgbClr val="002060"/>
                </a:solidFill>
              </a:rPr>
              <a:t>Feasibility Management by different levels</a:t>
            </a:r>
          </a:p>
          <a:p>
            <a:pPr lvl="2" indent="-342900"/>
            <a:r>
              <a:rPr lang="en-US" b="1" dirty="0" smtClean="0">
                <a:solidFill>
                  <a:srgbClr val="002060"/>
                </a:solidFill>
              </a:rPr>
              <a:t>Automated Feasibility process levels(1</a:t>
            </a:r>
            <a:r>
              <a:rPr lang="en-US" b="1" baseline="30000" dirty="0" smtClean="0">
                <a:solidFill>
                  <a:srgbClr val="002060"/>
                </a:solidFill>
              </a:rPr>
              <a:t>st</a:t>
            </a:r>
            <a:r>
              <a:rPr lang="en-US" b="1" dirty="0" smtClean="0">
                <a:solidFill>
                  <a:srgbClr val="002060"/>
                </a:solidFill>
              </a:rPr>
              <a:t> Feasibility to finishing level)</a:t>
            </a:r>
          </a:p>
          <a:p>
            <a:pPr lvl="2" indent="-342900"/>
            <a:r>
              <a:rPr lang="en-US" b="1" dirty="0" smtClean="0">
                <a:solidFill>
                  <a:srgbClr val="002060"/>
                </a:solidFill>
              </a:rPr>
              <a:t> Complete Transaction Recording</a:t>
            </a:r>
          </a:p>
          <a:p>
            <a:r>
              <a:rPr lang="en-US" b="1" dirty="0" smtClean="0">
                <a:solidFill>
                  <a:srgbClr val="002060"/>
                </a:solidFill>
              </a:rPr>
              <a:t>User Management</a:t>
            </a:r>
          </a:p>
          <a:p>
            <a:pPr lvl="2" indent="-342900"/>
            <a:r>
              <a:rPr lang="en-US" b="1" dirty="0" smtClean="0">
                <a:solidFill>
                  <a:srgbClr val="002060"/>
                </a:solidFill>
              </a:rPr>
              <a:t>Create or Assign User Rights</a:t>
            </a:r>
          </a:p>
          <a:p>
            <a:pPr lvl="2" indent="-342900"/>
            <a:r>
              <a:rPr lang="en-US" b="1" dirty="0" smtClean="0">
                <a:solidFill>
                  <a:srgbClr val="002060"/>
                </a:solidFill>
              </a:rPr>
              <a:t>Manage Access by User</a:t>
            </a:r>
          </a:p>
          <a:p>
            <a:pPr lvl="2" indent="-342900"/>
            <a:r>
              <a:rPr lang="en-US" b="1" dirty="0" smtClean="0">
                <a:solidFill>
                  <a:srgbClr val="002060"/>
                </a:solidFill>
              </a:rPr>
              <a:t>Launch any Complain from any Mobile Service or Internet Access </a:t>
            </a:r>
          </a:p>
          <a:p>
            <a:r>
              <a:rPr lang="en-US" b="1" dirty="0" smtClean="0">
                <a:solidFill>
                  <a:srgbClr val="002060"/>
                </a:solidFill>
              </a:rPr>
              <a:t>Financial Solutions</a:t>
            </a:r>
          </a:p>
          <a:p>
            <a:pPr lvl="2" indent="-342900"/>
            <a:r>
              <a:rPr lang="en-US" b="1" dirty="0" smtClean="0">
                <a:solidFill>
                  <a:srgbClr val="002060"/>
                </a:solidFill>
              </a:rPr>
              <a:t>Automated calculations by different levels of Installments (Payment release)</a:t>
            </a:r>
          </a:p>
          <a:p>
            <a:pPr lvl="2" indent="-342900"/>
            <a:r>
              <a:rPr lang="en-US" b="1" dirty="0" smtClean="0">
                <a:solidFill>
                  <a:srgbClr val="002060"/>
                </a:solidFill>
              </a:rPr>
              <a:t>Complete Financial Transactional History</a:t>
            </a:r>
          </a:p>
          <a:p>
            <a:pPr lvl="2" indent="-342900">
              <a:buNone/>
            </a:pPr>
            <a:endParaRPr lang="en-US" b="1" dirty="0" smtClean="0">
              <a:solidFill>
                <a:srgbClr val="002060"/>
              </a:solidFill>
            </a:endParaRPr>
          </a:p>
          <a:p>
            <a:pPr marL="800100" lvl="2" indent="0">
              <a:buNone/>
            </a:pPr>
            <a:endParaRPr lang="en-US" dirty="0" smtClean="0"/>
          </a:p>
        </p:txBody>
      </p:sp>
    </p:spTree>
    <p:extLst>
      <p:ext uri="{BB962C8B-B14F-4D97-AF65-F5344CB8AC3E}">
        <p14:creationId xmlns:p14="http://schemas.microsoft.com/office/powerpoint/2010/main" val="3935412054"/>
      </p:ext>
    </p:extLst>
  </p:cSld>
  <p:clrMapOvr>
    <a:masterClrMapping/>
  </p:clrMapOvr>
  <p:transition>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1_Light Grey Segoe 16X9">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FDFCCC-0EE0-4A93-AEF6-FEC9AF2660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 Grey Segoe 16X9</Template>
  <TotalTime>1548</TotalTime>
  <Words>1967</Words>
  <Application>Microsoft Office PowerPoint</Application>
  <PresentationFormat>Custom</PresentationFormat>
  <Paragraphs>243</Paragraphs>
  <Slides>19</Slides>
  <Notes>10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Arial</vt:lpstr>
      <vt:lpstr>Arial Black</vt:lpstr>
      <vt:lpstr>BatangChe</vt:lpstr>
      <vt:lpstr>Broadway</vt:lpstr>
      <vt:lpstr>Calibri</vt:lpstr>
      <vt:lpstr>Courier New</vt:lpstr>
      <vt:lpstr>Gill Sans MT</vt:lpstr>
      <vt:lpstr>Times New Roman</vt:lpstr>
      <vt:lpstr>Verdana</vt:lpstr>
      <vt:lpstr>Wingdings</vt:lpstr>
      <vt:lpstr>Wingdings 2</vt:lpstr>
      <vt:lpstr>1_Light Grey Segoe 16X9</vt:lpstr>
      <vt:lpstr>White with Courier font for code slides</vt:lpstr>
      <vt:lpstr>Solstice</vt:lpstr>
      <vt:lpstr>Shaheed Banazir Bhutto Housing Cell   Government of Sindh</vt:lpstr>
      <vt:lpstr>Vision&amp; Objectives</vt:lpstr>
      <vt:lpstr>                             SBBHC  Projects </vt:lpstr>
      <vt:lpstr>Low Cost Houses Project Phase II&amp;III Pictures</vt:lpstr>
      <vt:lpstr>   Low Cost Chowras Phase II Pictures</vt:lpstr>
      <vt:lpstr>           Size of Low Cost House with Cost </vt:lpstr>
      <vt:lpstr>Low Cost Houses Engineering Design </vt:lpstr>
      <vt:lpstr>Project Implementation Through ERP Software System</vt:lpstr>
      <vt:lpstr>System Design</vt:lpstr>
      <vt:lpstr>Design Flow </vt:lpstr>
      <vt:lpstr>                   Future Plans</vt:lpstr>
      <vt:lpstr>Low Cost Houses Project Phase IV Approved      Design </vt:lpstr>
      <vt:lpstr>PowerPoint Presentation</vt:lpstr>
      <vt:lpstr>Proposal</vt:lpstr>
      <vt:lpstr>Benefits</vt:lpstr>
      <vt:lpstr>Benefits</vt:lpstr>
      <vt:lpstr>             Project Operations in Sindh </vt:lpstr>
      <vt:lpstr>   Lesson Learned from Low Cost House Projects    </vt:lpstr>
      <vt:lpstr> 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Ahmed</dc:creator>
  <cp:lastModifiedBy>Windows User</cp:lastModifiedBy>
  <cp:revision>276</cp:revision>
  <dcterms:created xsi:type="dcterms:W3CDTF">2015-11-03T16:06:11Z</dcterms:created>
  <dcterms:modified xsi:type="dcterms:W3CDTF">2019-02-16T03:56:15Z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TC102867559990</vt:lpwstr>
  </property>
</Properties>
</file>